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8"/>
  </p:notesMasterIdLst>
  <p:sldIdLst>
    <p:sldId id="256" r:id="rId2"/>
    <p:sldId id="297" r:id="rId3"/>
    <p:sldId id="257" r:id="rId4"/>
    <p:sldId id="298" r:id="rId5"/>
    <p:sldId id="310" r:id="rId6"/>
    <p:sldId id="311" r:id="rId7"/>
    <p:sldId id="309" r:id="rId8"/>
    <p:sldId id="264" r:id="rId9"/>
    <p:sldId id="313" r:id="rId10"/>
    <p:sldId id="315" r:id="rId11"/>
    <p:sldId id="304" r:id="rId12"/>
    <p:sldId id="312" r:id="rId13"/>
    <p:sldId id="314" r:id="rId14"/>
    <p:sldId id="302" r:id="rId15"/>
    <p:sldId id="306" r:id="rId16"/>
    <p:sldId id="303" r:id="rId17"/>
    <p:sldId id="265" r:id="rId18"/>
    <p:sldId id="316" r:id="rId19"/>
    <p:sldId id="317" r:id="rId20"/>
    <p:sldId id="319" r:id="rId21"/>
    <p:sldId id="320" r:id="rId22"/>
    <p:sldId id="318" r:id="rId23"/>
    <p:sldId id="323" r:id="rId24"/>
    <p:sldId id="322" r:id="rId25"/>
    <p:sldId id="299" r:id="rId26"/>
    <p:sldId id="278" r:id="rId27"/>
  </p:sldIdLst>
  <p:sldSz cx="9144000" cy="5143500" type="screen16x9"/>
  <p:notesSz cx="6858000" cy="9144000"/>
  <p:embeddedFontLst>
    <p:embeddedFont>
      <p:font typeface="Abadi" panose="020B0604020104020204" pitchFamily="34" charset="0"/>
      <p:regular r:id="rId29"/>
    </p:embeddedFont>
    <p:embeddedFont>
      <p:font typeface="Barlow" pitchFamily="2" charset="77"/>
      <p:regular r:id="rId30"/>
      <p:bold r:id="rId31"/>
      <p:italic r:id="rId32"/>
      <p:boldItalic r:id="rId33"/>
    </p:embeddedFont>
    <p:embeddedFont>
      <p:font typeface="Barlow Light" panose="020F0302020204030204" pitchFamily="34" charset="0"/>
      <p:regular r:id="rId34"/>
      <p:bold r:id="rId35"/>
      <p:italic r:id="rId36"/>
      <p:boldItalic r:id="rId37"/>
    </p:embeddedFont>
    <p:embeddedFont>
      <p:font typeface="Barlow SemiBold" panose="020F0502020204030204" pitchFamily="3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Lato" panose="020F0502020204030203" pitchFamily="34" charset="0"/>
      <p:regular r:id="rId46"/>
      <p:bold r:id="rId47"/>
      <p:italic r:id="rId48"/>
      <p:boldItalic r:id="rId49"/>
    </p:embeddedFont>
    <p:embeddedFont>
      <p:font typeface="Oswald" pitchFamily="2" charset="77"/>
      <p:regular r:id="rId50"/>
      <p:bold r:id="rId51"/>
    </p:embeddedFont>
    <p:embeddedFont>
      <p:font typeface="Raleway" pitchFamily="2" charset="77"/>
      <p:regular r:id="rId52"/>
      <p:bold r:id="rId53"/>
      <p:italic r:id="rId54"/>
      <p:boldItalic r:id="rId55"/>
    </p:embeddedFont>
    <p:embeddedFont>
      <p:font typeface="Raleway Thin" pitchFamily="2" charset="77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4D4D"/>
    <a:srgbClr val="4D4DA6"/>
    <a:srgbClr val="FFFFFF"/>
    <a:srgbClr val="A6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2727BF-832F-4667-BE3C-F3E325F5688E}" v="549" dt="2021-12-07T19:20:33.591"/>
    <p1510:client id="{6EE43BF6-2565-1A46-9D28-8711BD39DB85}" v="1407" dt="2021-12-08T17:41:17.328"/>
    <p1510:client id="{9FDA9427-8AB1-41A5-82E8-B355EE97D2B5}" v="1570" dt="2021-12-08T14:29:50.833"/>
    <p1510:client id="{B2A7AA1E-C0A3-4286-B1E8-B6B7A62744CA}" v="19" dt="2021-12-07T19:30:34.765"/>
    <p1510:client id="{B2B0445C-4A13-4C89-9D0F-382970C2DA82}" v="78" dt="2021-12-07T19:49:46.322"/>
    <p1510:client id="{D4026A45-824D-4085-938F-F90BD52D0E79}" v="537" dt="2021-12-08T12:08:31.756"/>
    <p1510:client id="{D98A4D13-E03B-4D93-8FFB-B9D4B1A52278}" v="439" dt="2021-12-07T19:47:15.340"/>
  </p1510:revLst>
</p1510:revInfo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2"/>
  </p:normalViewPr>
  <p:slideViewPr>
    <p:cSldViewPr snapToGrid="0" snapToObjects="1">
      <p:cViewPr varScale="1">
        <p:scale>
          <a:sx n="141" d="100"/>
          <a:sy n="141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font" Target="fonts/font31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huja, Gagan" userId="S::gpahuja@purdue.edu::a423c1b5-3d15-4342-8f22-4b09e6196c60" providerId="AD" clId="Web-{B2A7AA1E-C0A3-4286-B1E8-B6B7A62744CA}"/>
    <pc:docChg chg="addSld modSld">
      <pc:chgData name="Pahuja, Gagan" userId="S::gpahuja@purdue.edu::a423c1b5-3d15-4342-8f22-4b09e6196c60" providerId="AD" clId="Web-{B2A7AA1E-C0A3-4286-B1E8-B6B7A62744CA}" dt="2021-12-07T19:30:34.312" v="17" actId="20577"/>
      <pc:docMkLst>
        <pc:docMk/>
      </pc:docMkLst>
      <pc:sldChg chg="modSp new">
        <pc:chgData name="Pahuja, Gagan" userId="S::gpahuja@purdue.edu::a423c1b5-3d15-4342-8f22-4b09e6196c60" providerId="AD" clId="Web-{B2A7AA1E-C0A3-4286-B1E8-B6B7A62744CA}" dt="2021-12-07T19:30:34.312" v="17" actId="20577"/>
        <pc:sldMkLst>
          <pc:docMk/>
          <pc:sldMk cId="1011986190" sldId="318"/>
        </pc:sldMkLst>
        <pc:spChg chg="mod">
          <ac:chgData name="Pahuja, Gagan" userId="S::gpahuja@purdue.edu::a423c1b5-3d15-4342-8f22-4b09e6196c60" providerId="AD" clId="Web-{B2A7AA1E-C0A3-4286-B1E8-B6B7A62744CA}" dt="2021-12-07T19:30:34.312" v="17" actId="20577"/>
          <ac:spMkLst>
            <pc:docMk/>
            <pc:sldMk cId="1011986190" sldId="318"/>
            <ac:spMk id="2" creationId="{5B6FD97E-1570-4095-A754-734C30434549}"/>
          </ac:spMkLst>
        </pc:spChg>
      </pc:sldChg>
    </pc:docChg>
  </pc:docChgLst>
  <pc:docChgLst>
    <pc:chgData name="Zainab Aljaroudi" userId="d94e38e4a3e724c2" providerId="LiveId" clId="{2D872704-836C-4904-A93B-D124496B2785}"/>
    <pc:docChg chg="custSel modSld">
      <pc:chgData name="Zainab Aljaroudi" userId="d94e38e4a3e724c2" providerId="LiveId" clId="{2D872704-836C-4904-A93B-D124496B2785}" dt="2021-12-04T04:14:00.605" v="24" actId="14100"/>
      <pc:docMkLst>
        <pc:docMk/>
      </pc:docMkLst>
      <pc:sldChg chg="modSp mod">
        <pc:chgData name="Zainab Aljaroudi" userId="d94e38e4a3e724c2" providerId="LiveId" clId="{2D872704-836C-4904-A93B-D124496B2785}" dt="2021-12-04T04:12:26.517" v="10" actId="20577"/>
        <pc:sldMkLst>
          <pc:docMk/>
          <pc:sldMk cId="0" sldId="256"/>
        </pc:sldMkLst>
        <pc:spChg chg="mod">
          <ac:chgData name="Zainab Aljaroudi" userId="d94e38e4a3e724c2" providerId="LiveId" clId="{2D872704-836C-4904-A93B-D124496B2785}" dt="2021-12-04T04:12:26.517" v="10" actId="20577"/>
          <ac:spMkLst>
            <pc:docMk/>
            <pc:sldMk cId="0" sldId="256"/>
            <ac:spMk id="339" creationId="{C7C1491F-E269-4E0D-BA5A-B4E1D4087B59}"/>
          </ac:spMkLst>
        </pc:spChg>
      </pc:sldChg>
      <pc:sldChg chg="addSp delSp modSp mod">
        <pc:chgData name="Zainab Aljaroudi" userId="d94e38e4a3e724c2" providerId="LiveId" clId="{2D872704-836C-4904-A93B-D124496B2785}" dt="2021-12-04T04:13:45.394" v="20" actId="1076"/>
        <pc:sldMkLst>
          <pc:docMk/>
          <pc:sldMk cId="0" sldId="261"/>
        </pc:sldMkLst>
        <pc:spChg chg="mod">
          <ac:chgData name="Zainab Aljaroudi" userId="d94e38e4a3e724c2" providerId="LiveId" clId="{2D872704-836C-4904-A93B-D124496B2785}" dt="2021-12-04T04:13:03.685" v="14" actId="14100"/>
          <ac:spMkLst>
            <pc:docMk/>
            <pc:sldMk cId="0" sldId="261"/>
            <ac:spMk id="595" creationId="{00000000-0000-0000-0000-000000000000}"/>
          </ac:spMkLst>
        </pc:spChg>
        <pc:grpChg chg="del mod">
          <ac:chgData name="Zainab Aljaroudi" userId="d94e38e4a3e724c2" providerId="LiveId" clId="{2D872704-836C-4904-A93B-D124496B2785}" dt="2021-12-04T04:13:08.603" v="16" actId="21"/>
          <ac:grpSpMkLst>
            <pc:docMk/>
            <pc:sldMk cId="0" sldId="261"/>
            <ac:grpSpMk id="597" creationId="{00000000-0000-0000-0000-000000000000}"/>
          </ac:grpSpMkLst>
        </pc:grpChg>
        <pc:picChg chg="add mod">
          <ac:chgData name="Zainab Aljaroudi" userId="d94e38e4a3e724c2" providerId="LiveId" clId="{2D872704-836C-4904-A93B-D124496B2785}" dt="2021-12-04T04:13:45.394" v="20" actId="1076"/>
          <ac:picMkLst>
            <pc:docMk/>
            <pc:sldMk cId="0" sldId="261"/>
            <ac:picMk id="147" creationId="{F39783AF-235E-4498-9CF6-81F9AAD53B7B}"/>
          </ac:picMkLst>
        </pc:picChg>
      </pc:sldChg>
      <pc:sldChg chg="addSp delSp modSp mod">
        <pc:chgData name="Zainab Aljaroudi" userId="d94e38e4a3e724c2" providerId="LiveId" clId="{2D872704-836C-4904-A93B-D124496B2785}" dt="2021-12-04T04:14:00.605" v="24" actId="14100"/>
        <pc:sldMkLst>
          <pc:docMk/>
          <pc:sldMk cId="259055500" sldId="299"/>
        </pc:sldMkLst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0" creationId="{616A58BD-9C98-4C62-8C19-871AD2A0A570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1" creationId="{FDCB5DCC-D377-442F-A165-463B02A8CC8F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2" creationId="{36029790-286C-4CC9-ACE6-F215E943B3AF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3" creationId="{7113007D-887F-4D92-AB70-F35766085229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4" creationId="{FB9E2ADB-3307-465C-8761-CD269E9BA46D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5" creationId="{E5BC09C9-3DA5-461F-9F10-6509289DBF3F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6" creationId="{5228BEEF-7A97-4404-9EDD-761EB24E8E85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7" creationId="{7E290370-5407-4707-86F0-2679C8108D1D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8" creationId="{9F90649F-D02F-4858-B683-71224170A1EE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9" creationId="{7060700D-3D28-475A-9FD7-A5469FBB617F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20" creationId="{412568A8-8C7A-43AC-BE11-AE5B631E5EC6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21" creationId="{8EA15332-AF47-420A-B5C8-23F3831394E4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22" creationId="{5CEF7B3F-B4C8-4364-939E-A11A38D31B87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23" creationId="{07E4C173-7EAC-4402-ADDD-3B76632B2C00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24" creationId="{4FDA72F7-1B14-43D7-9F7E-A556350D4CB7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25" creationId="{41530A93-8138-4608-935C-754BC0075704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26" creationId="{5CE6532E-4499-485B-8D79-64D17B573658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27" creationId="{5BAFE9A3-1E79-47F4-A51E-37F367C1FF89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28" creationId="{525EC58F-3D51-4332-B779-69E17DB6B092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29" creationId="{93991A7B-0ACB-4FFC-8507-DD949C156C85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30" creationId="{D5D2F929-E33A-4535-BD4D-7DC79626A67E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31" creationId="{8D338139-B805-4B92-81CD-56963AEFC28B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33" creationId="{56D1D825-8E21-46AE-AE6A-19849C1A6448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34" creationId="{4FAF9094-045B-48A7-880F-C79239DA3FB7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35" creationId="{DD489EA5-D772-46BE-BF05-A4F5B5C7D97C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36" creationId="{F2EE08E2-C248-4C12-96AA-6CA41CB9E059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37" creationId="{18B2353F-2E02-47DE-A5D4-103004E4CFFD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38" creationId="{4FA27016-1868-4C67-AFBD-8928712BD39B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39" creationId="{534A5B22-EFB6-4C5D-BCE3-4724D1C43902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40" creationId="{83B5D983-7CBD-4396-B3E5-5986BA992D2D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41" creationId="{6D36E01B-EA2A-4DCF-BDB1-66A6FF83D81F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42" creationId="{D48A7891-F9B0-4601-AFDE-5CD9A80675A6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43" creationId="{691CF136-97B9-4148-9358-BB1489CE62CC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44" creationId="{E72A51A7-C3CD-4A4E-8CDA-BA7E0D5B8D0A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45" creationId="{5006B35B-09ED-4D9B-ABA5-3D7EE895AA74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46" creationId="{0742E38E-0F7C-44D2-B377-EF2E269BAAC9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47" creationId="{B9AE5559-6652-4730-A000-A7B4DA11ECB9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48" creationId="{FF2095B3-B0C9-4088-A650-07FD06BE337C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49" creationId="{D406C9FA-1C12-429D-8134-52C544DA897D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50" creationId="{74538274-FC23-40D5-B417-E54476F0BE84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51" creationId="{C10B5479-F9DA-45D0-8BDF-923EA64C6405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52" creationId="{8F0F0DD9-B71A-4941-9955-C72947489F2B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53" creationId="{97C4546A-8900-4999-8AEF-2ACBC1E43AD3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54" creationId="{DEF3485D-6511-4563-9C8D-1257105536D3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55" creationId="{26996F13-4784-4A7B-9360-430A7330E052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56" creationId="{26FC1817-8B10-4340-871B-8BCF67E12161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57" creationId="{E81D4F15-FA9C-49DD-833B-6D6DBA539FC4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58" creationId="{245B2681-7F66-490D-9711-A4FC31FF19FC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59" creationId="{D1834EFE-E101-4158-AD9F-01F99DA574FF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60" creationId="{1F8C749A-3091-49D1-B814-9D0902A3B546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61" creationId="{0116F753-770B-4465-8ADF-62289A328FC9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63" creationId="{3B743DDD-D7B1-4B01-B6EE-C979ED3B3B10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64" creationId="{EB72D32C-B72C-436E-8FC1-FE967D4B7A01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65" creationId="{0E4ABE29-34ED-4453-9EA9-5DF9757810E7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66" creationId="{6F6DB27B-3AFA-4DDB-9C22-C6C89DE53819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67" creationId="{A147DB18-1F2C-48A9-9BFE-F630FECDF4C4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71" creationId="{DD6C45FF-24C4-49B5-A192-A2A07E835E84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72" creationId="{38F3703C-A930-4443-B490-70F47CF13E3E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73" creationId="{865C2D80-FA50-4EC6-81AA-49FE3C27C4EC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74" creationId="{199536CB-97BF-4132-8875-5CECBE3098FF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75" creationId="{6F2A3C05-23F9-46CF-8FC1-B2A8C17127E1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76" creationId="{4137C361-38A2-49F8-87FF-C35DD91FC1CD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77" creationId="{99D2B444-9C5A-4C82-8908-C65BBB707B04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78" creationId="{A1793796-AD48-49DD-924D-3E6415D662EF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79" creationId="{7DD0C516-6025-4020-9F09-C59E06242719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80" creationId="{E9C6DE75-8DD3-4033-81C4-8D99492592DA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81" creationId="{89EBE838-CFD5-48EB-BDEF-2570C78B1632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83" creationId="{0EB5A3F8-93DD-4444-930C-26202F3D6B1E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84" creationId="{40A57329-1B23-4E92-962D-210A4F7685EC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85" creationId="{0C213042-B080-4DEF-A163-B1204980F5AB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86" creationId="{A2B16F3E-4717-489F-8E96-8AED15F463EA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87" creationId="{67C0A1F7-B87E-4984-BE51-879B1AF9525B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88" creationId="{1F93B7BA-A6CA-4CD9-B5DA-515F7810C91C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89" creationId="{8EB4AD17-B017-4269-BC4B-852A3277863F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90" creationId="{6A189DD4-C0B7-4AD7-9D36-AC23CFB0842C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91" creationId="{CD4BEE0F-3B8F-45D3-99D6-3DE7342D6169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92" creationId="{237C52B5-2492-4A64-A163-DA94AE035313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93" creationId="{546C1E0B-F77D-466A-9420-73E2EF6E630B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94" creationId="{BF9A835F-B314-429D-8125-40254A719A97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95" creationId="{DFAFB9C2-8069-4746-988F-099FA6725FCE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96" creationId="{0671A251-6D5E-4F12-81F3-7C48566CC33F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97" creationId="{2AD53CF8-5848-4B07-82D4-B2BB238547D0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98" creationId="{5A1E26DD-DB97-4CA3-97B7-B24C0C96FB9A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99" creationId="{4ABA4C98-62B1-41A9-A478-1D059B1CC409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00" creationId="{7FFD4B78-1DC1-41A7-A79F-06CCF2518215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01" creationId="{3A6997B2-7D92-4841-85AB-9BD2AF261F5A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02" creationId="{7B9221C1-CC01-469A-9734-8CEEB88D92D9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03" creationId="{CBDEF642-4F3C-4EA2-B2DA-C48632F9DD47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04" creationId="{608D9A0D-EF4D-4873-BD9D-EEB7D5A30040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05" creationId="{5380C771-BC6C-4F75-A0B5-C693947BAD6E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06" creationId="{E279F0CE-603D-4C0A-BE69-06FB3DE4C765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07" creationId="{9974BC61-BA55-4570-AA2E-419AA8B931AC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08" creationId="{D5E32AC9-1A1E-413B-92BE-36767201F84C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09" creationId="{C1DE5C39-97FE-4170-8D43-8801B5EAD10D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10" creationId="{794C5460-3FE4-45B6-B9DD-D98D043134DE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11" creationId="{8A6F8C02-1901-409A-8AE8-772C60CDC1D4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12" creationId="{4CF93942-9E3F-401C-9BE4-CB8B6472E0E2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13" creationId="{F4EE645C-0B47-402C-A7A4-EA63EECDF529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14" creationId="{D0C50FDE-6B82-4996-BE08-CB3D2F729CC6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15" creationId="{EEB92E73-EE11-4ADB-B0FE-F34A15A55BDB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16" creationId="{295C85CD-99DA-4086-9914-F560E8336694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17" creationId="{5F712B1A-C94B-4F49-BE05-7C89C77FAE37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18" creationId="{DAB074EB-2A82-4A3C-B4B8-ADA3B0EDA5B4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19" creationId="{D1A5AF27-2B6A-4AA8-824E-9983CB70B397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20" creationId="{E32102B5-3A3B-4130-BA69-5CA2C29CE453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21" creationId="{A39BCFDE-9DAE-4FDB-9CE9-BEF1964860DA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22" creationId="{D416D3E4-D008-4941-9E31-7CBC84149FD4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23" creationId="{A1523F90-E469-48FF-BF65-F0CCA7E37C2A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24" creationId="{C500B7B1-2EBB-497F-A779-1CF21DF0A6B1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25" creationId="{028929F6-A7AA-4ECE-9D3C-DDB2994E9F3D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26" creationId="{F961C27B-5EAD-40DE-9FC8-E07916484AA9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27" creationId="{63FEC831-6BF9-4C14-8887-D8D57C0F3619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28" creationId="{5FF64A3A-AFD6-434E-93FF-430008059394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29" creationId="{B366A403-E70C-4573-97FC-93C37D3015AA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30" creationId="{2CEB07FF-AACC-46C4-995E-D984EFE63CCD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31" creationId="{135F8553-FAA1-43A1-8251-F1DFB8500204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32" creationId="{F36A4067-6A5B-4C0B-8B29-163E1510F36E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33" creationId="{01923F63-18A2-4450-9151-A3896283F0E7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34" creationId="{0A4C50D6-839E-4EE4-A3CD-1D2D5E3CD4DC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35" creationId="{91265697-48C0-455A-B003-FC5471737ADE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36" creationId="{83D6C8B8-B55D-48FE-B363-4E36B05FBBB7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37" creationId="{E3D0FF37-B53E-4F4E-9142-EDF0E198D4E8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38" creationId="{A8954201-DA32-48AC-AA15-764210A8D92D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39" creationId="{C9D99490-4AB9-437F-B882-5169045B4308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40" creationId="{6402BB03-FDFE-47C2-AF98-3BBF2D7F4C45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41" creationId="{ABD65098-043D-4361-8DE4-F27A9CAB33C6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42" creationId="{19AD1A18-7769-443C-909B-EA5BEB236021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43" creationId="{D4152A2B-F02F-4C85-B271-51DFBFB52714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44" creationId="{F7C125C7-B223-4921-8CA8-C3032FADB605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45" creationId="{C7CC7E25-AB8A-40CE-9FC8-996DC730D042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46" creationId="{41E57856-CFA0-4117-BF7D-0A4433204F64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47" creationId="{EDD804A9-0860-4731-B914-18BF5F16ECA9}"/>
          </ac:spMkLst>
        </pc:spChg>
        <pc:spChg chg="mod">
          <ac:chgData name="Zainab Aljaroudi" userId="d94e38e4a3e724c2" providerId="LiveId" clId="{2D872704-836C-4904-A93B-D124496B2785}" dt="2021-12-04T04:13:54.229" v="22"/>
          <ac:spMkLst>
            <pc:docMk/>
            <pc:sldMk cId="259055500" sldId="299"/>
            <ac:spMk id="148" creationId="{CBC8C4E6-D4FA-4CE4-9F77-0C57FE124DC4}"/>
          </ac:spMkLst>
        </pc:spChg>
        <pc:grpChg chg="add mod">
          <ac:chgData name="Zainab Aljaroudi" userId="d94e38e4a3e724c2" providerId="LiveId" clId="{2D872704-836C-4904-A93B-D124496B2785}" dt="2021-12-04T04:14:00.605" v="24" actId="14100"/>
          <ac:grpSpMkLst>
            <pc:docMk/>
            <pc:sldMk cId="259055500" sldId="299"/>
            <ac:grpSpMk id="9" creationId="{CDE64F35-DFBD-448C-94E4-85990B48876F}"/>
          </ac:grpSpMkLst>
        </pc:grpChg>
        <pc:grpChg chg="mod">
          <ac:chgData name="Zainab Aljaroudi" userId="d94e38e4a3e724c2" providerId="LiveId" clId="{2D872704-836C-4904-A93B-D124496B2785}" dt="2021-12-04T04:13:54.229" v="22"/>
          <ac:grpSpMkLst>
            <pc:docMk/>
            <pc:sldMk cId="259055500" sldId="299"/>
            <ac:grpSpMk id="32" creationId="{AD949BFF-DE8E-43A2-B919-A50609E96AAE}"/>
          </ac:grpSpMkLst>
        </pc:grpChg>
        <pc:grpChg chg="mod">
          <ac:chgData name="Zainab Aljaroudi" userId="d94e38e4a3e724c2" providerId="LiveId" clId="{2D872704-836C-4904-A93B-D124496B2785}" dt="2021-12-04T04:13:54.229" v="22"/>
          <ac:grpSpMkLst>
            <pc:docMk/>
            <pc:sldMk cId="259055500" sldId="299"/>
            <ac:grpSpMk id="62" creationId="{B0FB060C-CCBF-4F19-9CC9-E7EBE3701EBC}"/>
          </ac:grpSpMkLst>
        </pc:grpChg>
        <pc:grpChg chg="mod">
          <ac:chgData name="Zainab Aljaroudi" userId="d94e38e4a3e724c2" providerId="LiveId" clId="{2D872704-836C-4904-A93B-D124496B2785}" dt="2021-12-04T04:13:54.229" v="22"/>
          <ac:grpSpMkLst>
            <pc:docMk/>
            <pc:sldMk cId="259055500" sldId="299"/>
            <ac:grpSpMk id="68" creationId="{2A8CD1FC-17F1-411A-AF4A-CB77E0918FA2}"/>
          </ac:grpSpMkLst>
        </pc:grpChg>
        <pc:grpChg chg="mod">
          <ac:chgData name="Zainab Aljaroudi" userId="d94e38e4a3e724c2" providerId="LiveId" clId="{2D872704-836C-4904-A93B-D124496B2785}" dt="2021-12-04T04:13:54.229" v="22"/>
          <ac:grpSpMkLst>
            <pc:docMk/>
            <pc:sldMk cId="259055500" sldId="299"/>
            <ac:grpSpMk id="69" creationId="{5E0A5DDF-657C-430F-AB41-D80A7195207F}"/>
          </ac:grpSpMkLst>
        </pc:grpChg>
        <pc:grpChg chg="mod">
          <ac:chgData name="Zainab Aljaroudi" userId="d94e38e4a3e724c2" providerId="LiveId" clId="{2D872704-836C-4904-A93B-D124496B2785}" dt="2021-12-04T04:13:54.229" v="22"/>
          <ac:grpSpMkLst>
            <pc:docMk/>
            <pc:sldMk cId="259055500" sldId="299"/>
            <ac:grpSpMk id="70" creationId="{126ED255-197C-4BDB-AF86-7AF084BA89F4}"/>
          </ac:grpSpMkLst>
        </pc:grpChg>
        <pc:grpChg chg="mod">
          <ac:chgData name="Zainab Aljaroudi" userId="d94e38e4a3e724c2" providerId="LiveId" clId="{2D872704-836C-4904-A93B-D124496B2785}" dt="2021-12-04T04:13:54.229" v="22"/>
          <ac:grpSpMkLst>
            <pc:docMk/>
            <pc:sldMk cId="259055500" sldId="299"/>
            <ac:grpSpMk id="82" creationId="{AB33072D-08CD-4EA0-BF1B-5D9D749FB7D3}"/>
          </ac:grpSpMkLst>
        </pc:grpChg>
        <pc:picChg chg="del">
          <ac:chgData name="Zainab Aljaroudi" userId="d94e38e4a3e724c2" providerId="LiveId" clId="{2D872704-836C-4904-A93B-D124496B2785}" dt="2021-12-04T04:13:53.240" v="21" actId="478"/>
          <ac:picMkLst>
            <pc:docMk/>
            <pc:sldMk cId="259055500" sldId="299"/>
            <ac:picMk id="7" creationId="{FD7252B0-775F-48B0-8D9F-C7953AF07A7C}"/>
          </ac:picMkLst>
        </pc:picChg>
      </pc:sldChg>
    </pc:docChg>
  </pc:docChgLst>
  <pc:docChgLst>
    <pc:chgData name="Zainab Abdulla Aljaroudi" userId="6c117a8a-70c8-4d22-9f6e-69890e5bc23a" providerId="ADAL" clId="{9FDA9427-8AB1-41A5-82E8-B355EE97D2B5}"/>
    <pc:docChg chg="undo redo custSel addSld delSld modSld sldOrd modMainMaster">
      <pc:chgData name="Zainab Abdulla Aljaroudi" userId="6c117a8a-70c8-4d22-9f6e-69890e5bc23a" providerId="ADAL" clId="{9FDA9427-8AB1-41A5-82E8-B355EE97D2B5}" dt="2021-12-08T14:29:50.833" v="1577" actId="108"/>
      <pc:docMkLst>
        <pc:docMk/>
      </pc:docMkLst>
      <pc:sldChg chg="addSp modSp mod modTransition">
        <pc:chgData name="Zainab Abdulla Aljaroudi" userId="6c117a8a-70c8-4d22-9f6e-69890e5bc23a" providerId="ADAL" clId="{9FDA9427-8AB1-41A5-82E8-B355EE97D2B5}" dt="2021-12-08T14:12:55.430" v="1552" actId="404"/>
        <pc:sldMkLst>
          <pc:docMk/>
          <pc:sldMk cId="0" sldId="256"/>
        </pc:sldMkLst>
        <pc:spChg chg="mod">
          <ac:chgData name="Zainab Abdulla Aljaroudi" userId="6c117a8a-70c8-4d22-9f6e-69890e5bc23a" providerId="ADAL" clId="{9FDA9427-8AB1-41A5-82E8-B355EE97D2B5}" dt="2021-12-08T02:56:53.390" v="1512" actId="120"/>
          <ac:spMkLst>
            <pc:docMk/>
            <pc:sldMk cId="0" sldId="256"/>
            <ac:spMk id="340" creationId="{2C30126A-3462-4548-8B30-373C011B9A7A}"/>
          </ac:spMkLst>
        </pc:spChg>
        <pc:spChg chg="add mod">
          <ac:chgData name="Zainab Abdulla Aljaroudi" userId="6c117a8a-70c8-4d22-9f6e-69890e5bc23a" providerId="ADAL" clId="{9FDA9427-8AB1-41A5-82E8-B355EE97D2B5}" dt="2021-12-08T14:12:55.430" v="1552" actId="404"/>
          <ac:spMkLst>
            <pc:docMk/>
            <pc:sldMk cId="0" sldId="256"/>
            <ac:spMk id="341" creationId="{2C16927F-F842-4FC8-A699-507DC81F7F8D}"/>
          </ac:spMkLst>
        </pc:spChg>
        <pc:picChg chg="add mod">
          <ac:chgData name="Zainab Abdulla Aljaroudi" userId="6c117a8a-70c8-4d22-9f6e-69890e5bc23a" providerId="ADAL" clId="{9FDA9427-8AB1-41A5-82E8-B355EE97D2B5}" dt="2021-12-08T14:12:08.898" v="1539" actId="1076"/>
          <ac:picMkLst>
            <pc:docMk/>
            <pc:sldMk cId="0" sldId="256"/>
            <ac:picMk id="338" creationId="{8BDF5D9E-AD8C-4E88-B2EB-5C863206238F}"/>
          </ac:picMkLst>
        </pc:picChg>
      </pc:sldChg>
      <pc:sldChg chg="delSp mod modTransition">
        <pc:chgData name="Zainab Abdulla Aljaroudi" userId="6c117a8a-70c8-4d22-9f6e-69890e5bc23a" providerId="ADAL" clId="{9FDA9427-8AB1-41A5-82E8-B355EE97D2B5}" dt="2021-12-08T14:02:09.348" v="1536"/>
        <pc:sldMkLst>
          <pc:docMk/>
          <pc:sldMk cId="0" sldId="257"/>
        </pc:sldMkLst>
        <pc:spChg chg="del">
          <ac:chgData name="Zainab Abdulla Aljaroudi" userId="6c117a8a-70c8-4d22-9f6e-69890e5bc23a" providerId="ADAL" clId="{9FDA9427-8AB1-41A5-82E8-B355EE97D2B5}" dt="2021-12-08T02:59:20.851" v="1531" actId="478"/>
          <ac:spMkLst>
            <pc:docMk/>
            <pc:sldMk cId="0" sldId="257"/>
            <ac:spMk id="347" creationId="{00000000-0000-0000-0000-000000000000}"/>
          </ac:spMkLst>
        </pc:spChg>
      </pc:sldChg>
      <pc:sldChg chg="del modTransition">
        <pc:chgData name="Zainab Abdulla Aljaroudi" userId="6c117a8a-70c8-4d22-9f6e-69890e5bc23a" providerId="ADAL" clId="{9FDA9427-8AB1-41A5-82E8-B355EE97D2B5}" dt="2021-12-07T19:25:28.438" v="1225" actId="47"/>
        <pc:sldMkLst>
          <pc:docMk/>
          <pc:sldMk cId="0" sldId="259"/>
        </pc:sldMkLst>
      </pc:sldChg>
      <pc:sldChg chg="del modTransition">
        <pc:chgData name="Zainab Abdulla Aljaroudi" userId="6c117a8a-70c8-4d22-9f6e-69890e5bc23a" providerId="ADAL" clId="{9FDA9427-8AB1-41A5-82E8-B355EE97D2B5}" dt="2021-12-07T19:25:31.926" v="1226" actId="47"/>
        <pc:sldMkLst>
          <pc:docMk/>
          <pc:sldMk cId="0" sldId="260"/>
        </pc:sldMkLst>
      </pc:sldChg>
      <pc:sldChg chg="del modTransition">
        <pc:chgData name="Zainab Abdulla Aljaroudi" userId="6c117a8a-70c8-4d22-9f6e-69890e5bc23a" providerId="ADAL" clId="{9FDA9427-8AB1-41A5-82E8-B355EE97D2B5}" dt="2021-12-07T19:25:33.200" v="1227" actId="47"/>
        <pc:sldMkLst>
          <pc:docMk/>
          <pc:sldMk cId="0" sldId="262"/>
        </pc:sldMkLst>
      </pc:sldChg>
      <pc:sldChg chg="del modTransition">
        <pc:chgData name="Zainab Abdulla Aljaroudi" userId="6c117a8a-70c8-4d22-9f6e-69890e5bc23a" providerId="ADAL" clId="{9FDA9427-8AB1-41A5-82E8-B355EE97D2B5}" dt="2021-12-07T19:25:34.581" v="1228" actId="47"/>
        <pc:sldMkLst>
          <pc:docMk/>
          <pc:sldMk cId="0" sldId="263"/>
        </pc:sldMkLst>
      </pc:sldChg>
      <pc:sldChg chg="delSp mod modTransition">
        <pc:chgData name="Zainab Abdulla Aljaroudi" userId="6c117a8a-70c8-4d22-9f6e-69890e5bc23a" providerId="ADAL" clId="{9FDA9427-8AB1-41A5-82E8-B355EE97D2B5}" dt="2021-12-08T14:02:09.348" v="1536"/>
        <pc:sldMkLst>
          <pc:docMk/>
          <pc:sldMk cId="0" sldId="264"/>
        </pc:sldMkLst>
        <pc:spChg chg="del">
          <ac:chgData name="Zainab Abdulla Aljaroudi" userId="6c117a8a-70c8-4d22-9f6e-69890e5bc23a" providerId="ADAL" clId="{9FDA9427-8AB1-41A5-82E8-B355EE97D2B5}" dt="2021-12-08T02:58:52.345" v="1527" actId="478"/>
          <ac:spMkLst>
            <pc:docMk/>
            <pc:sldMk cId="0" sldId="264"/>
            <ac:spMk id="1001" creationId="{00000000-0000-0000-0000-000000000000}"/>
          </ac:spMkLst>
        </pc:spChg>
      </pc:sldChg>
      <pc:sldChg chg="addSp delSp modSp mod modTransition">
        <pc:chgData name="Zainab Abdulla Aljaroudi" userId="6c117a8a-70c8-4d22-9f6e-69890e5bc23a" providerId="ADAL" clId="{9FDA9427-8AB1-41A5-82E8-B355EE97D2B5}" dt="2021-12-08T14:02:09.348" v="1536"/>
        <pc:sldMkLst>
          <pc:docMk/>
          <pc:sldMk cId="0" sldId="265"/>
        </pc:sldMkLst>
        <pc:spChg chg="add del mod">
          <ac:chgData name="Zainab Abdulla Aljaroudi" userId="6c117a8a-70c8-4d22-9f6e-69890e5bc23a" providerId="ADAL" clId="{9FDA9427-8AB1-41A5-82E8-B355EE97D2B5}" dt="2021-12-07T18:52:13.461" v="1121" actId="478"/>
          <ac:spMkLst>
            <pc:docMk/>
            <pc:sldMk cId="0" sldId="265"/>
            <ac:spMk id="3" creationId="{C0815018-9FF8-45F9-8476-825A10FF5853}"/>
          </ac:spMkLst>
        </pc:spChg>
        <pc:spChg chg="add del mod">
          <ac:chgData name="Zainab Abdulla Aljaroudi" userId="6c117a8a-70c8-4d22-9f6e-69890e5bc23a" providerId="ADAL" clId="{9FDA9427-8AB1-41A5-82E8-B355EE97D2B5}" dt="2021-12-07T19:06:45.700" v="1129" actId="478"/>
          <ac:spMkLst>
            <pc:docMk/>
            <pc:sldMk cId="0" sldId="265"/>
            <ac:spMk id="5" creationId="{41430DF9-13FF-46CC-9D4F-57BCC6F31ED6}"/>
          </ac:spMkLst>
        </pc:spChg>
        <pc:spChg chg="add mod">
          <ac:chgData name="Zainab Abdulla Aljaroudi" userId="6c117a8a-70c8-4d22-9f6e-69890e5bc23a" providerId="ADAL" clId="{9FDA9427-8AB1-41A5-82E8-B355EE97D2B5}" dt="2021-12-07T19:29:22.824" v="1282" actId="1076"/>
          <ac:spMkLst>
            <pc:docMk/>
            <pc:sldMk cId="0" sldId="265"/>
            <ac:spMk id="6" creationId="{6ACC064D-D13B-4C82-A6D4-7F11CAF2997B}"/>
          </ac:spMkLst>
        </pc:spChg>
        <pc:spChg chg="add mod">
          <ac:chgData name="Zainab Abdulla Aljaroudi" userId="6c117a8a-70c8-4d22-9f6e-69890e5bc23a" providerId="ADAL" clId="{9FDA9427-8AB1-41A5-82E8-B355EE97D2B5}" dt="2021-12-07T18:52:23.882" v="1123" actId="1076"/>
          <ac:spMkLst>
            <pc:docMk/>
            <pc:sldMk cId="0" sldId="265"/>
            <ac:spMk id="9" creationId="{BBEC7A95-B5D3-4FD6-A518-76B091B79827}"/>
          </ac:spMkLst>
        </pc:spChg>
        <pc:spChg chg="add mod">
          <ac:chgData name="Zainab Abdulla Aljaroudi" userId="6c117a8a-70c8-4d22-9f6e-69890e5bc23a" providerId="ADAL" clId="{9FDA9427-8AB1-41A5-82E8-B355EE97D2B5}" dt="2021-12-07T19:28:42.182" v="1270" actId="207"/>
          <ac:spMkLst>
            <pc:docMk/>
            <pc:sldMk cId="0" sldId="265"/>
            <ac:spMk id="14" creationId="{1BF3F1B8-B573-4624-BE22-AF37676D2316}"/>
          </ac:spMkLst>
        </pc:spChg>
        <pc:spChg chg="add mod">
          <ac:chgData name="Zainab Abdulla Aljaroudi" userId="6c117a8a-70c8-4d22-9f6e-69890e5bc23a" providerId="ADAL" clId="{9FDA9427-8AB1-41A5-82E8-B355EE97D2B5}" dt="2021-12-07T19:29:08.875" v="1281" actId="207"/>
          <ac:spMkLst>
            <pc:docMk/>
            <pc:sldMk cId="0" sldId="265"/>
            <ac:spMk id="15" creationId="{C528A6FD-58B0-4C20-8C42-62DE516374BD}"/>
          </ac:spMkLst>
        </pc:spChg>
        <pc:spChg chg="del">
          <ac:chgData name="Zainab Abdulla Aljaroudi" userId="6c117a8a-70c8-4d22-9f6e-69890e5bc23a" providerId="ADAL" clId="{9FDA9427-8AB1-41A5-82E8-B355EE97D2B5}" dt="2021-12-07T18:52:10.799" v="1120" actId="478"/>
          <ac:spMkLst>
            <pc:docMk/>
            <pc:sldMk cId="0" sldId="265"/>
            <ac:spMk id="1006" creationId="{00000000-0000-0000-0000-000000000000}"/>
          </ac:spMkLst>
        </pc:spChg>
        <pc:spChg chg="del mod">
          <ac:chgData name="Zainab Abdulla Aljaroudi" userId="6c117a8a-70c8-4d22-9f6e-69890e5bc23a" providerId="ADAL" clId="{9FDA9427-8AB1-41A5-82E8-B355EE97D2B5}" dt="2021-12-07T19:06:41.661" v="1128" actId="478"/>
          <ac:spMkLst>
            <pc:docMk/>
            <pc:sldMk cId="0" sldId="265"/>
            <ac:spMk id="1007" creationId="{00000000-0000-0000-0000-000000000000}"/>
          </ac:spMkLst>
        </pc:spChg>
        <pc:spChg chg="del">
          <ac:chgData name="Zainab Abdulla Aljaroudi" userId="6c117a8a-70c8-4d22-9f6e-69890e5bc23a" providerId="ADAL" clId="{9FDA9427-8AB1-41A5-82E8-B355EE97D2B5}" dt="2021-12-08T02:59:39.103" v="1533" actId="478"/>
          <ac:spMkLst>
            <pc:docMk/>
            <pc:sldMk cId="0" sldId="265"/>
            <ac:spMk id="1009" creationId="{00000000-0000-0000-0000-000000000000}"/>
          </ac:spMkLst>
        </pc:spChg>
        <pc:picChg chg="mod">
          <ac:chgData name="Zainab Abdulla Aljaroudi" userId="6c117a8a-70c8-4d22-9f6e-69890e5bc23a" providerId="ADAL" clId="{9FDA9427-8AB1-41A5-82E8-B355EE97D2B5}" dt="2021-12-08T02:59:46.663" v="1535" actId="14100"/>
          <ac:picMkLst>
            <pc:docMk/>
            <pc:sldMk cId="0" sldId="265"/>
            <ac:picMk id="1026" creationId="{6131CFB6-1FDE-4D0C-B4A1-70D2DD28AD34}"/>
          </ac:picMkLst>
        </pc:picChg>
        <pc:picChg chg="add mod">
          <ac:chgData name="Zainab Abdulla Aljaroudi" userId="6c117a8a-70c8-4d22-9f6e-69890e5bc23a" providerId="ADAL" clId="{9FDA9427-8AB1-41A5-82E8-B355EE97D2B5}" dt="2021-12-07T19:27:40.245" v="1260" actId="1076"/>
          <ac:picMkLst>
            <pc:docMk/>
            <pc:sldMk cId="0" sldId="265"/>
            <ac:picMk id="3074" creationId="{22D041D3-FF73-481A-84D4-65D3DA6BF517}"/>
          </ac:picMkLst>
        </pc:picChg>
      </pc:sldChg>
      <pc:sldChg chg="del modTransition">
        <pc:chgData name="Zainab Abdulla Aljaroudi" userId="6c117a8a-70c8-4d22-9f6e-69890e5bc23a" providerId="ADAL" clId="{9FDA9427-8AB1-41A5-82E8-B355EE97D2B5}" dt="2021-12-07T19:25:35.866" v="1229" actId="47"/>
        <pc:sldMkLst>
          <pc:docMk/>
          <pc:sldMk cId="0" sldId="266"/>
        </pc:sldMkLst>
      </pc:sldChg>
      <pc:sldChg chg="del modTransition">
        <pc:chgData name="Zainab Abdulla Aljaroudi" userId="6c117a8a-70c8-4d22-9f6e-69890e5bc23a" providerId="ADAL" clId="{9FDA9427-8AB1-41A5-82E8-B355EE97D2B5}" dt="2021-12-07T19:25:37.349" v="1230" actId="47"/>
        <pc:sldMkLst>
          <pc:docMk/>
          <pc:sldMk cId="0" sldId="267"/>
        </pc:sldMkLst>
      </pc:sldChg>
      <pc:sldChg chg="del modTransition">
        <pc:chgData name="Zainab Abdulla Aljaroudi" userId="6c117a8a-70c8-4d22-9f6e-69890e5bc23a" providerId="ADAL" clId="{9FDA9427-8AB1-41A5-82E8-B355EE97D2B5}" dt="2021-12-07T19:25:38.544" v="1231" actId="47"/>
        <pc:sldMkLst>
          <pc:docMk/>
          <pc:sldMk cId="0" sldId="268"/>
        </pc:sldMkLst>
      </pc:sldChg>
      <pc:sldChg chg="del modTransition">
        <pc:chgData name="Zainab Abdulla Aljaroudi" userId="6c117a8a-70c8-4d22-9f6e-69890e5bc23a" providerId="ADAL" clId="{9FDA9427-8AB1-41A5-82E8-B355EE97D2B5}" dt="2021-12-07T19:25:40.347" v="1232" actId="47"/>
        <pc:sldMkLst>
          <pc:docMk/>
          <pc:sldMk cId="0" sldId="269"/>
        </pc:sldMkLst>
      </pc:sldChg>
      <pc:sldChg chg="del modTransition">
        <pc:chgData name="Zainab Abdulla Aljaroudi" userId="6c117a8a-70c8-4d22-9f6e-69890e5bc23a" providerId="ADAL" clId="{9FDA9427-8AB1-41A5-82E8-B355EE97D2B5}" dt="2021-12-07T19:25:50.863" v="1257" actId="47"/>
        <pc:sldMkLst>
          <pc:docMk/>
          <pc:sldMk cId="0" sldId="270"/>
        </pc:sldMkLst>
      </pc:sldChg>
      <pc:sldChg chg="del modTransition">
        <pc:chgData name="Zainab Abdulla Aljaroudi" userId="6c117a8a-70c8-4d22-9f6e-69890e5bc23a" providerId="ADAL" clId="{9FDA9427-8AB1-41A5-82E8-B355EE97D2B5}" dt="2021-12-07T19:25:50.554" v="1256" actId="47"/>
        <pc:sldMkLst>
          <pc:docMk/>
          <pc:sldMk cId="0" sldId="271"/>
        </pc:sldMkLst>
      </pc:sldChg>
      <pc:sldChg chg="del modTransition">
        <pc:chgData name="Zainab Abdulla Aljaroudi" userId="6c117a8a-70c8-4d22-9f6e-69890e5bc23a" providerId="ADAL" clId="{9FDA9427-8AB1-41A5-82E8-B355EE97D2B5}" dt="2021-12-07T19:25:50.335" v="1255" actId="47"/>
        <pc:sldMkLst>
          <pc:docMk/>
          <pc:sldMk cId="0" sldId="272"/>
        </pc:sldMkLst>
      </pc:sldChg>
      <pc:sldChg chg="del modTransition">
        <pc:chgData name="Zainab Abdulla Aljaroudi" userId="6c117a8a-70c8-4d22-9f6e-69890e5bc23a" providerId="ADAL" clId="{9FDA9427-8AB1-41A5-82E8-B355EE97D2B5}" dt="2021-12-07T19:25:50.087" v="1254" actId="47"/>
        <pc:sldMkLst>
          <pc:docMk/>
          <pc:sldMk cId="0" sldId="274"/>
        </pc:sldMkLst>
      </pc:sldChg>
      <pc:sldChg chg="del modTransition">
        <pc:chgData name="Zainab Abdulla Aljaroudi" userId="6c117a8a-70c8-4d22-9f6e-69890e5bc23a" providerId="ADAL" clId="{9FDA9427-8AB1-41A5-82E8-B355EE97D2B5}" dt="2021-12-07T19:25:49.882" v="1253" actId="47"/>
        <pc:sldMkLst>
          <pc:docMk/>
          <pc:sldMk cId="0" sldId="275"/>
        </pc:sldMkLst>
      </pc:sldChg>
      <pc:sldChg chg="del modTransition">
        <pc:chgData name="Zainab Abdulla Aljaroudi" userId="6c117a8a-70c8-4d22-9f6e-69890e5bc23a" providerId="ADAL" clId="{9FDA9427-8AB1-41A5-82E8-B355EE97D2B5}" dt="2021-12-07T19:25:49.631" v="1252" actId="47"/>
        <pc:sldMkLst>
          <pc:docMk/>
          <pc:sldMk cId="0" sldId="276"/>
        </pc:sldMkLst>
      </pc:sldChg>
      <pc:sldChg chg="del modTransition">
        <pc:chgData name="Zainab Abdulla Aljaroudi" userId="6c117a8a-70c8-4d22-9f6e-69890e5bc23a" providerId="ADAL" clId="{9FDA9427-8AB1-41A5-82E8-B355EE97D2B5}" dt="2021-12-07T19:25:49.279" v="1251" actId="47"/>
        <pc:sldMkLst>
          <pc:docMk/>
          <pc:sldMk cId="0" sldId="277"/>
        </pc:sldMkLst>
      </pc:sldChg>
      <pc:sldChg chg="modTransition">
        <pc:chgData name="Zainab Abdulla Aljaroudi" userId="6c117a8a-70c8-4d22-9f6e-69890e5bc23a" providerId="ADAL" clId="{9FDA9427-8AB1-41A5-82E8-B355EE97D2B5}" dt="2021-12-08T14:02:09.348" v="1536"/>
        <pc:sldMkLst>
          <pc:docMk/>
          <pc:sldMk cId="0" sldId="278"/>
        </pc:sldMkLst>
      </pc:sldChg>
      <pc:sldChg chg="del modTransition">
        <pc:chgData name="Zainab Abdulla Aljaroudi" userId="6c117a8a-70c8-4d22-9f6e-69890e5bc23a" providerId="ADAL" clId="{9FDA9427-8AB1-41A5-82E8-B355EE97D2B5}" dt="2021-12-07T19:25:49.095" v="1250" actId="47"/>
        <pc:sldMkLst>
          <pc:docMk/>
          <pc:sldMk cId="0" sldId="279"/>
        </pc:sldMkLst>
      </pc:sldChg>
      <pc:sldChg chg="del modTransition">
        <pc:chgData name="Zainab Abdulla Aljaroudi" userId="6c117a8a-70c8-4d22-9f6e-69890e5bc23a" providerId="ADAL" clId="{9FDA9427-8AB1-41A5-82E8-B355EE97D2B5}" dt="2021-12-07T19:25:48.860" v="1249" actId="47"/>
        <pc:sldMkLst>
          <pc:docMk/>
          <pc:sldMk cId="0" sldId="280"/>
        </pc:sldMkLst>
      </pc:sldChg>
      <pc:sldChg chg="del modTransition">
        <pc:chgData name="Zainab Abdulla Aljaroudi" userId="6c117a8a-70c8-4d22-9f6e-69890e5bc23a" providerId="ADAL" clId="{9FDA9427-8AB1-41A5-82E8-B355EE97D2B5}" dt="2021-12-07T19:25:48.091" v="1248" actId="47"/>
        <pc:sldMkLst>
          <pc:docMk/>
          <pc:sldMk cId="0" sldId="281"/>
        </pc:sldMkLst>
      </pc:sldChg>
      <pc:sldChg chg="del modTransition">
        <pc:chgData name="Zainab Abdulla Aljaroudi" userId="6c117a8a-70c8-4d22-9f6e-69890e5bc23a" providerId="ADAL" clId="{9FDA9427-8AB1-41A5-82E8-B355EE97D2B5}" dt="2021-12-07T19:25:47.701" v="1247" actId="47"/>
        <pc:sldMkLst>
          <pc:docMk/>
          <pc:sldMk cId="0" sldId="282"/>
        </pc:sldMkLst>
      </pc:sldChg>
      <pc:sldChg chg="del modTransition">
        <pc:chgData name="Zainab Abdulla Aljaroudi" userId="6c117a8a-70c8-4d22-9f6e-69890e5bc23a" providerId="ADAL" clId="{9FDA9427-8AB1-41A5-82E8-B355EE97D2B5}" dt="2021-12-07T19:25:47.126" v="1246" actId="47"/>
        <pc:sldMkLst>
          <pc:docMk/>
          <pc:sldMk cId="0" sldId="283"/>
        </pc:sldMkLst>
      </pc:sldChg>
      <pc:sldChg chg="del modTransition">
        <pc:chgData name="Zainab Abdulla Aljaroudi" userId="6c117a8a-70c8-4d22-9f6e-69890e5bc23a" providerId="ADAL" clId="{9FDA9427-8AB1-41A5-82E8-B355EE97D2B5}" dt="2021-12-07T19:25:46.915" v="1245" actId="47"/>
        <pc:sldMkLst>
          <pc:docMk/>
          <pc:sldMk cId="0" sldId="284"/>
        </pc:sldMkLst>
      </pc:sldChg>
      <pc:sldChg chg="del modTransition">
        <pc:chgData name="Zainab Abdulla Aljaroudi" userId="6c117a8a-70c8-4d22-9f6e-69890e5bc23a" providerId="ADAL" clId="{9FDA9427-8AB1-41A5-82E8-B355EE97D2B5}" dt="2021-12-07T19:25:46.499" v="1244" actId="47"/>
        <pc:sldMkLst>
          <pc:docMk/>
          <pc:sldMk cId="0" sldId="285"/>
        </pc:sldMkLst>
      </pc:sldChg>
      <pc:sldChg chg="del modTransition">
        <pc:chgData name="Zainab Abdulla Aljaroudi" userId="6c117a8a-70c8-4d22-9f6e-69890e5bc23a" providerId="ADAL" clId="{9FDA9427-8AB1-41A5-82E8-B355EE97D2B5}" dt="2021-12-07T19:25:46.279" v="1243" actId="47"/>
        <pc:sldMkLst>
          <pc:docMk/>
          <pc:sldMk cId="0" sldId="286"/>
        </pc:sldMkLst>
      </pc:sldChg>
      <pc:sldChg chg="del modTransition">
        <pc:chgData name="Zainab Abdulla Aljaroudi" userId="6c117a8a-70c8-4d22-9f6e-69890e5bc23a" providerId="ADAL" clId="{9FDA9427-8AB1-41A5-82E8-B355EE97D2B5}" dt="2021-12-07T19:25:46.010" v="1242" actId="47"/>
        <pc:sldMkLst>
          <pc:docMk/>
          <pc:sldMk cId="0" sldId="287"/>
        </pc:sldMkLst>
      </pc:sldChg>
      <pc:sldChg chg="del modTransition">
        <pc:chgData name="Zainab Abdulla Aljaroudi" userId="6c117a8a-70c8-4d22-9f6e-69890e5bc23a" providerId="ADAL" clId="{9FDA9427-8AB1-41A5-82E8-B355EE97D2B5}" dt="2021-12-07T19:25:45.697" v="1241" actId="47"/>
        <pc:sldMkLst>
          <pc:docMk/>
          <pc:sldMk cId="0" sldId="288"/>
        </pc:sldMkLst>
      </pc:sldChg>
      <pc:sldChg chg="del modTransition">
        <pc:chgData name="Zainab Abdulla Aljaroudi" userId="6c117a8a-70c8-4d22-9f6e-69890e5bc23a" providerId="ADAL" clId="{9FDA9427-8AB1-41A5-82E8-B355EE97D2B5}" dt="2021-12-07T19:25:45.491" v="1240" actId="47"/>
        <pc:sldMkLst>
          <pc:docMk/>
          <pc:sldMk cId="0" sldId="289"/>
        </pc:sldMkLst>
      </pc:sldChg>
      <pc:sldChg chg="del modTransition">
        <pc:chgData name="Zainab Abdulla Aljaroudi" userId="6c117a8a-70c8-4d22-9f6e-69890e5bc23a" providerId="ADAL" clId="{9FDA9427-8AB1-41A5-82E8-B355EE97D2B5}" dt="2021-12-07T19:25:45.279" v="1239" actId="47"/>
        <pc:sldMkLst>
          <pc:docMk/>
          <pc:sldMk cId="0" sldId="290"/>
        </pc:sldMkLst>
      </pc:sldChg>
      <pc:sldChg chg="del modTransition">
        <pc:chgData name="Zainab Abdulla Aljaroudi" userId="6c117a8a-70c8-4d22-9f6e-69890e5bc23a" providerId="ADAL" clId="{9FDA9427-8AB1-41A5-82E8-B355EE97D2B5}" dt="2021-12-07T19:25:45.026" v="1238" actId="47"/>
        <pc:sldMkLst>
          <pc:docMk/>
          <pc:sldMk cId="0" sldId="291"/>
        </pc:sldMkLst>
      </pc:sldChg>
      <pc:sldChg chg="del modTransition">
        <pc:chgData name="Zainab Abdulla Aljaroudi" userId="6c117a8a-70c8-4d22-9f6e-69890e5bc23a" providerId="ADAL" clId="{9FDA9427-8AB1-41A5-82E8-B355EE97D2B5}" dt="2021-12-07T19:25:44.728" v="1237" actId="47"/>
        <pc:sldMkLst>
          <pc:docMk/>
          <pc:sldMk cId="0" sldId="292"/>
        </pc:sldMkLst>
      </pc:sldChg>
      <pc:sldChg chg="del modTransition">
        <pc:chgData name="Zainab Abdulla Aljaroudi" userId="6c117a8a-70c8-4d22-9f6e-69890e5bc23a" providerId="ADAL" clId="{9FDA9427-8AB1-41A5-82E8-B355EE97D2B5}" dt="2021-12-07T19:25:44.475" v="1236" actId="47"/>
        <pc:sldMkLst>
          <pc:docMk/>
          <pc:sldMk cId="0" sldId="293"/>
        </pc:sldMkLst>
      </pc:sldChg>
      <pc:sldChg chg="del modTransition">
        <pc:chgData name="Zainab Abdulla Aljaroudi" userId="6c117a8a-70c8-4d22-9f6e-69890e5bc23a" providerId="ADAL" clId="{9FDA9427-8AB1-41A5-82E8-B355EE97D2B5}" dt="2021-12-07T19:25:44.173" v="1235" actId="47"/>
        <pc:sldMkLst>
          <pc:docMk/>
          <pc:sldMk cId="0" sldId="294"/>
        </pc:sldMkLst>
      </pc:sldChg>
      <pc:sldChg chg="del modTransition">
        <pc:chgData name="Zainab Abdulla Aljaroudi" userId="6c117a8a-70c8-4d22-9f6e-69890e5bc23a" providerId="ADAL" clId="{9FDA9427-8AB1-41A5-82E8-B355EE97D2B5}" dt="2021-12-07T19:25:43.681" v="1234" actId="47"/>
        <pc:sldMkLst>
          <pc:docMk/>
          <pc:sldMk cId="0" sldId="295"/>
        </pc:sldMkLst>
      </pc:sldChg>
      <pc:sldChg chg="del modTransition">
        <pc:chgData name="Zainab Abdulla Aljaroudi" userId="6c117a8a-70c8-4d22-9f6e-69890e5bc23a" providerId="ADAL" clId="{9FDA9427-8AB1-41A5-82E8-B355EE97D2B5}" dt="2021-12-07T19:25:43.400" v="1233" actId="47"/>
        <pc:sldMkLst>
          <pc:docMk/>
          <pc:sldMk cId="0" sldId="296"/>
        </pc:sldMkLst>
      </pc:sldChg>
      <pc:sldChg chg="modSp mod modTransition">
        <pc:chgData name="Zainab Abdulla Aljaroudi" userId="6c117a8a-70c8-4d22-9f6e-69890e5bc23a" providerId="ADAL" clId="{9FDA9427-8AB1-41A5-82E8-B355EE97D2B5}" dt="2021-12-08T14:02:09.348" v="1536"/>
        <pc:sldMkLst>
          <pc:docMk/>
          <pc:sldMk cId="2452460645" sldId="297"/>
        </pc:sldMkLst>
        <pc:picChg chg="mod modCrop">
          <ac:chgData name="Zainab Abdulla Aljaroudi" userId="6c117a8a-70c8-4d22-9f6e-69890e5bc23a" providerId="ADAL" clId="{9FDA9427-8AB1-41A5-82E8-B355EE97D2B5}" dt="2021-12-08T02:56:56.228" v="1513" actId="18131"/>
          <ac:picMkLst>
            <pc:docMk/>
            <pc:sldMk cId="2452460645" sldId="297"/>
            <ac:picMk id="3" creationId="{D2DD230F-09AC-4210-802A-8FE31D30A404}"/>
          </ac:picMkLst>
        </pc:picChg>
      </pc:sldChg>
      <pc:sldChg chg="delSp modSp mod modTransition">
        <pc:chgData name="Zainab Abdulla Aljaroudi" userId="6c117a8a-70c8-4d22-9f6e-69890e5bc23a" providerId="ADAL" clId="{9FDA9427-8AB1-41A5-82E8-B355EE97D2B5}" dt="2021-12-08T14:02:09.348" v="1536"/>
        <pc:sldMkLst>
          <pc:docMk/>
          <pc:sldMk cId="3406206856" sldId="298"/>
        </pc:sldMkLst>
        <pc:spChg chg="mod">
          <ac:chgData name="Zainab Abdulla Aljaroudi" userId="6c117a8a-70c8-4d22-9f6e-69890e5bc23a" providerId="ADAL" clId="{9FDA9427-8AB1-41A5-82E8-B355EE97D2B5}" dt="2021-12-07T18:03:08.660" v="598" actId="1076"/>
          <ac:spMkLst>
            <pc:docMk/>
            <pc:sldMk cId="3406206856" sldId="298"/>
            <ac:spMk id="2" creationId="{BA88EEB6-E2AF-40CB-BA8C-37B768270E43}"/>
          </ac:spMkLst>
        </pc:spChg>
        <pc:spChg chg="mod">
          <ac:chgData name="Zainab Abdulla Aljaroudi" userId="6c117a8a-70c8-4d22-9f6e-69890e5bc23a" providerId="ADAL" clId="{9FDA9427-8AB1-41A5-82E8-B355EE97D2B5}" dt="2021-12-07T18:03:02.375" v="597" actId="20577"/>
          <ac:spMkLst>
            <pc:docMk/>
            <pc:sldMk cId="3406206856" sldId="298"/>
            <ac:spMk id="4" creationId="{B2204F6F-0B14-4B08-B19A-E110EED5867B}"/>
          </ac:spMkLst>
        </pc:spChg>
        <pc:spChg chg="del">
          <ac:chgData name="Zainab Abdulla Aljaroudi" userId="6c117a8a-70c8-4d22-9f6e-69890e5bc23a" providerId="ADAL" clId="{9FDA9427-8AB1-41A5-82E8-B355EE97D2B5}" dt="2021-12-08T02:59:14.774" v="1530" actId="478"/>
          <ac:spMkLst>
            <pc:docMk/>
            <pc:sldMk cId="3406206856" sldId="298"/>
            <ac:spMk id="2076" creationId="{00000000-0000-0000-0000-000000000000}"/>
          </ac:spMkLst>
        </pc:spChg>
      </pc:sldChg>
      <pc:sldChg chg="modSp mod modTransition">
        <pc:chgData name="Zainab Abdulla Aljaroudi" userId="6c117a8a-70c8-4d22-9f6e-69890e5bc23a" providerId="ADAL" clId="{9FDA9427-8AB1-41A5-82E8-B355EE97D2B5}" dt="2021-12-08T14:29:50.833" v="1577" actId="108"/>
        <pc:sldMkLst>
          <pc:docMk/>
          <pc:sldMk cId="259055500" sldId="299"/>
        </pc:sldMkLst>
        <pc:spChg chg="mod">
          <ac:chgData name="Zainab Abdulla Aljaroudi" userId="6c117a8a-70c8-4d22-9f6e-69890e5bc23a" providerId="ADAL" clId="{9FDA9427-8AB1-41A5-82E8-B355EE97D2B5}" dt="2021-12-08T14:29:50.833" v="1577" actId="108"/>
          <ac:spMkLst>
            <pc:docMk/>
            <pc:sldMk cId="259055500" sldId="299"/>
            <ac:spMk id="4" creationId="{5F851CAF-1FFD-4886-8E84-E3811E83DC20}"/>
          </ac:spMkLst>
        </pc:spChg>
      </pc:sldChg>
      <pc:sldChg chg="addSp delSp modSp del mod">
        <pc:chgData name="Zainab Abdulla Aljaroudi" userId="6c117a8a-70c8-4d22-9f6e-69890e5bc23a" providerId="ADAL" clId="{9FDA9427-8AB1-41A5-82E8-B355EE97D2B5}" dt="2021-12-07T17:23:45.789" v="254" actId="47"/>
        <pc:sldMkLst>
          <pc:docMk/>
          <pc:sldMk cId="3530142794" sldId="300"/>
        </pc:sldMkLst>
        <pc:spChg chg="add del mod">
          <ac:chgData name="Zainab Abdulla Aljaroudi" userId="6c117a8a-70c8-4d22-9f6e-69890e5bc23a" providerId="ADAL" clId="{9FDA9427-8AB1-41A5-82E8-B355EE97D2B5}" dt="2021-12-07T16:56:20.522" v="2" actId="478"/>
          <ac:spMkLst>
            <pc:docMk/>
            <pc:sldMk cId="3530142794" sldId="300"/>
            <ac:spMk id="2" creationId="{AE6073F1-C18E-4F1D-A2A1-96A3120A7236}"/>
          </ac:spMkLst>
        </pc:spChg>
        <pc:spChg chg="add mod">
          <ac:chgData name="Zainab Abdulla Aljaroudi" userId="6c117a8a-70c8-4d22-9f6e-69890e5bc23a" providerId="ADAL" clId="{9FDA9427-8AB1-41A5-82E8-B355EE97D2B5}" dt="2021-12-07T17:02:10.068" v="71" actId="403"/>
          <ac:spMkLst>
            <pc:docMk/>
            <pc:sldMk cId="3530142794" sldId="300"/>
            <ac:spMk id="4" creationId="{C6AA4FE1-EDA6-4B39-8B0C-8704FF7860A7}"/>
          </ac:spMkLst>
        </pc:spChg>
        <pc:grpChg chg="mod">
          <ac:chgData name="Zainab Abdulla Aljaroudi" userId="6c117a8a-70c8-4d22-9f6e-69890e5bc23a" providerId="ADAL" clId="{9FDA9427-8AB1-41A5-82E8-B355EE97D2B5}" dt="2021-12-07T16:56:57.270" v="7" actId="14100"/>
          <ac:grpSpMkLst>
            <pc:docMk/>
            <pc:sldMk cId="3530142794" sldId="300"/>
            <ac:grpSpMk id="8" creationId="{40EAE92E-016B-421D-91DB-40983BC51136}"/>
          </ac:grpSpMkLst>
        </pc:grpChg>
        <pc:graphicFrameChg chg="add mod modGraphic">
          <ac:chgData name="Zainab Abdulla Aljaroudi" userId="6c117a8a-70c8-4d22-9f6e-69890e5bc23a" providerId="ADAL" clId="{9FDA9427-8AB1-41A5-82E8-B355EE97D2B5}" dt="2021-12-07T17:03:23.665" v="76"/>
          <ac:graphicFrameMkLst>
            <pc:docMk/>
            <pc:sldMk cId="3530142794" sldId="300"/>
            <ac:graphicFrameMk id="3" creationId="{A3BEE053-F302-48FC-A91B-A4D0AD093BE9}"/>
          </ac:graphicFrameMkLst>
        </pc:graphicFrameChg>
      </pc:sldChg>
      <pc:sldChg chg="del">
        <pc:chgData name="Zainab Abdulla Aljaroudi" userId="6c117a8a-70c8-4d22-9f6e-69890e5bc23a" providerId="ADAL" clId="{9FDA9427-8AB1-41A5-82E8-B355EE97D2B5}" dt="2021-12-07T17:44:56.301" v="416" actId="47"/>
        <pc:sldMkLst>
          <pc:docMk/>
          <pc:sldMk cId="268285048" sldId="301"/>
        </pc:sldMkLst>
      </pc:sldChg>
      <pc:sldChg chg="addSp modSp add mod modTransition">
        <pc:chgData name="Zainab Abdulla Aljaroudi" userId="6c117a8a-70c8-4d22-9f6e-69890e5bc23a" providerId="ADAL" clId="{9FDA9427-8AB1-41A5-82E8-B355EE97D2B5}" dt="2021-12-08T14:02:09.348" v="1536"/>
        <pc:sldMkLst>
          <pc:docMk/>
          <pc:sldMk cId="0" sldId="302"/>
        </pc:sldMkLst>
        <pc:spChg chg="add mod">
          <ac:chgData name="Zainab Abdulla Aljaroudi" userId="6c117a8a-70c8-4d22-9f6e-69890e5bc23a" providerId="ADAL" clId="{9FDA9427-8AB1-41A5-82E8-B355EE97D2B5}" dt="2021-12-07T18:50:06.399" v="1068" actId="20577"/>
          <ac:spMkLst>
            <pc:docMk/>
            <pc:sldMk cId="0" sldId="302"/>
            <ac:spMk id="9" creationId="{B7E520B9-5031-44B7-9013-5F35A45A1869}"/>
          </ac:spMkLst>
        </pc:spChg>
        <pc:spChg chg="mod">
          <ac:chgData name="Zainab Abdulla Aljaroudi" userId="6c117a8a-70c8-4d22-9f6e-69890e5bc23a" providerId="ADAL" clId="{9FDA9427-8AB1-41A5-82E8-B355EE97D2B5}" dt="2021-12-07T17:29:36.763" v="286" actId="1076"/>
          <ac:spMkLst>
            <pc:docMk/>
            <pc:sldMk cId="0" sldId="302"/>
            <ac:spMk id="740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8:46:39.775" v="1041" actId="14100"/>
          <ac:spMkLst>
            <pc:docMk/>
            <pc:sldMk cId="0" sldId="302"/>
            <ac:spMk id="741" creationId="{00000000-0000-0000-0000-000000000000}"/>
          </ac:spMkLst>
        </pc:spChg>
      </pc:sldChg>
      <pc:sldChg chg="addSp delSp modSp add mod modTransition modAnim">
        <pc:chgData name="Zainab Abdulla Aljaroudi" userId="6c117a8a-70c8-4d22-9f6e-69890e5bc23a" providerId="ADAL" clId="{9FDA9427-8AB1-41A5-82E8-B355EE97D2B5}" dt="2021-12-08T14:02:09.348" v="1536"/>
        <pc:sldMkLst>
          <pc:docMk/>
          <pc:sldMk cId="0" sldId="303"/>
        </pc:sldMkLst>
        <pc:spChg chg="add del mod">
          <ac:chgData name="Zainab Abdulla Aljaroudi" userId="6c117a8a-70c8-4d22-9f6e-69890e5bc23a" providerId="ADAL" clId="{9FDA9427-8AB1-41A5-82E8-B355EE97D2B5}" dt="2021-12-07T18:51:05.628" v="1075" actId="478"/>
          <ac:spMkLst>
            <pc:docMk/>
            <pc:sldMk cId="0" sldId="303"/>
            <ac:spMk id="3" creationId="{B6776B46-0969-4E43-8E1D-ED9B5C367CC8}"/>
          </ac:spMkLst>
        </pc:spChg>
        <pc:spChg chg="add mod">
          <ac:chgData name="Zainab Abdulla Aljaroudi" userId="6c117a8a-70c8-4d22-9f6e-69890e5bc23a" providerId="ADAL" clId="{9FDA9427-8AB1-41A5-82E8-B355EE97D2B5}" dt="2021-12-07T17:25:10.445" v="271" actId="1037"/>
          <ac:spMkLst>
            <pc:docMk/>
            <pc:sldMk cId="0" sldId="303"/>
            <ac:spMk id="24" creationId="{1A73C5CC-357A-4F8D-B818-6024EDC91E39}"/>
          </ac:spMkLst>
        </pc:spChg>
        <pc:spChg chg="add mod">
          <ac:chgData name="Zainab Abdulla Aljaroudi" userId="6c117a8a-70c8-4d22-9f6e-69890e5bc23a" providerId="ADAL" clId="{9FDA9427-8AB1-41A5-82E8-B355EE97D2B5}" dt="2021-12-07T17:25:10.445" v="271" actId="1037"/>
          <ac:spMkLst>
            <pc:docMk/>
            <pc:sldMk cId="0" sldId="303"/>
            <ac:spMk id="25" creationId="{3EC54841-A885-4415-AA23-08214481836D}"/>
          </ac:spMkLst>
        </pc:spChg>
        <pc:spChg chg="add mod">
          <ac:chgData name="Zainab Abdulla Aljaroudi" userId="6c117a8a-70c8-4d22-9f6e-69890e5bc23a" providerId="ADAL" clId="{9FDA9427-8AB1-41A5-82E8-B355EE97D2B5}" dt="2021-12-07T17:25:10.445" v="271" actId="1037"/>
          <ac:spMkLst>
            <pc:docMk/>
            <pc:sldMk cId="0" sldId="303"/>
            <ac:spMk id="26" creationId="{3A834D39-FD1F-4052-A90D-AA5911F34F5F}"/>
          </ac:spMkLst>
        </pc:spChg>
        <pc:spChg chg="add mod">
          <ac:chgData name="Zainab Abdulla Aljaroudi" userId="6c117a8a-70c8-4d22-9f6e-69890e5bc23a" providerId="ADAL" clId="{9FDA9427-8AB1-41A5-82E8-B355EE97D2B5}" dt="2021-12-07T17:25:10.445" v="271" actId="1037"/>
          <ac:spMkLst>
            <pc:docMk/>
            <pc:sldMk cId="0" sldId="303"/>
            <ac:spMk id="27" creationId="{67F740FD-3ECA-4ECE-BFFB-8D3F49309794}"/>
          </ac:spMkLst>
        </pc:spChg>
        <pc:spChg chg="add mod">
          <ac:chgData name="Zainab Abdulla Aljaroudi" userId="6c117a8a-70c8-4d22-9f6e-69890e5bc23a" providerId="ADAL" clId="{9FDA9427-8AB1-41A5-82E8-B355EE97D2B5}" dt="2021-12-07T17:25:10.445" v="271" actId="1037"/>
          <ac:spMkLst>
            <pc:docMk/>
            <pc:sldMk cId="0" sldId="303"/>
            <ac:spMk id="28" creationId="{95A67507-67E5-4115-ACD2-3A68F617E71F}"/>
          </ac:spMkLst>
        </pc:spChg>
        <pc:spChg chg="add mod">
          <ac:chgData name="Zainab Abdulla Aljaroudi" userId="6c117a8a-70c8-4d22-9f6e-69890e5bc23a" providerId="ADAL" clId="{9FDA9427-8AB1-41A5-82E8-B355EE97D2B5}" dt="2021-12-07T18:51:03.135" v="1074"/>
          <ac:spMkLst>
            <pc:docMk/>
            <pc:sldMk cId="0" sldId="303"/>
            <ac:spMk id="31" creationId="{0CBFCC30-4031-46C1-A592-6F164F1EA351}"/>
          </ac:spMkLst>
        </pc:spChg>
        <pc:spChg chg="add mod">
          <ac:chgData name="Zainab Abdulla Aljaroudi" userId="6c117a8a-70c8-4d22-9f6e-69890e5bc23a" providerId="ADAL" clId="{9FDA9427-8AB1-41A5-82E8-B355EE97D2B5}" dt="2021-12-07T18:52:01.188" v="1119"/>
          <ac:spMkLst>
            <pc:docMk/>
            <pc:sldMk cId="0" sldId="303"/>
            <ac:spMk id="32" creationId="{48F6FEA1-99CB-4A06-9380-43D24993D550}"/>
          </ac:spMkLst>
        </pc:spChg>
        <pc:spChg chg="del mod">
          <ac:chgData name="Zainab Abdulla Aljaroudi" userId="6c117a8a-70c8-4d22-9f6e-69890e5bc23a" providerId="ADAL" clId="{9FDA9427-8AB1-41A5-82E8-B355EE97D2B5}" dt="2021-12-07T18:51:02.818" v="1073" actId="478"/>
          <ac:spMkLst>
            <pc:docMk/>
            <pc:sldMk cId="0" sldId="303"/>
            <ac:spMk id="1354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7:25:10.445" v="271" actId="1037"/>
          <ac:spMkLst>
            <pc:docMk/>
            <pc:sldMk cId="0" sldId="303"/>
            <ac:spMk id="1360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7:25:10.445" v="271" actId="1037"/>
          <ac:spMkLst>
            <pc:docMk/>
            <pc:sldMk cId="0" sldId="303"/>
            <ac:spMk id="1361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7:25:10.445" v="271" actId="1037"/>
          <ac:spMkLst>
            <pc:docMk/>
            <pc:sldMk cId="0" sldId="303"/>
            <ac:spMk id="1362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7:25:10.445" v="271" actId="1037"/>
          <ac:spMkLst>
            <pc:docMk/>
            <pc:sldMk cId="0" sldId="303"/>
            <ac:spMk id="1363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7:25:10.445" v="271" actId="1037"/>
          <ac:spMkLst>
            <pc:docMk/>
            <pc:sldMk cId="0" sldId="303"/>
            <ac:spMk id="1364" creationId="{00000000-0000-0000-0000-000000000000}"/>
          </ac:spMkLst>
        </pc:spChg>
        <pc:spChg chg="del">
          <ac:chgData name="Zainab Abdulla Aljaroudi" userId="6c117a8a-70c8-4d22-9f6e-69890e5bc23a" providerId="ADAL" clId="{9FDA9427-8AB1-41A5-82E8-B355EE97D2B5}" dt="2021-12-07T17:19:09.235" v="190" actId="478"/>
          <ac:spMkLst>
            <pc:docMk/>
            <pc:sldMk cId="0" sldId="303"/>
            <ac:spMk id="1365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7:25:10.445" v="271" actId="1037"/>
          <ac:spMkLst>
            <pc:docMk/>
            <pc:sldMk cId="0" sldId="303"/>
            <ac:spMk id="1366" creationId="{00000000-0000-0000-0000-000000000000}"/>
          </ac:spMkLst>
        </pc:spChg>
        <pc:spChg chg="del">
          <ac:chgData name="Zainab Abdulla Aljaroudi" userId="6c117a8a-70c8-4d22-9f6e-69890e5bc23a" providerId="ADAL" clId="{9FDA9427-8AB1-41A5-82E8-B355EE97D2B5}" dt="2021-12-07T17:19:09.235" v="190" actId="478"/>
          <ac:spMkLst>
            <pc:docMk/>
            <pc:sldMk cId="0" sldId="303"/>
            <ac:spMk id="1367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7:25:10.445" v="271" actId="1037"/>
          <ac:spMkLst>
            <pc:docMk/>
            <pc:sldMk cId="0" sldId="303"/>
            <ac:spMk id="1368" creationId="{00000000-0000-0000-0000-000000000000}"/>
          </ac:spMkLst>
        </pc:spChg>
        <pc:spChg chg="del">
          <ac:chgData name="Zainab Abdulla Aljaroudi" userId="6c117a8a-70c8-4d22-9f6e-69890e5bc23a" providerId="ADAL" clId="{9FDA9427-8AB1-41A5-82E8-B355EE97D2B5}" dt="2021-12-07T17:19:12.375" v="191" actId="478"/>
          <ac:spMkLst>
            <pc:docMk/>
            <pc:sldMk cId="0" sldId="303"/>
            <ac:spMk id="1369" creationId="{00000000-0000-0000-0000-000000000000}"/>
          </ac:spMkLst>
        </pc:spChg>
        <pc:spChg chg="del">
          <ac:chgData name="Zainab Abdulla Aljaroudi" userId="6c117a8a-70c8-4d22-9f6e-69890e5bc23a" providerId="ADAL" clId="{9FDA9427-8AB1-41A5-82E8-B355EE97D2B5}" dt="2021-12-07T17:17:16.053" v="150" actId="478"/>
          <ac:spMkLst>
            <pc:docMk/>
            <pc:sldMk cId="0" sldId="303"/>
            <ac:spMk id="1370" creationId="{00000000-0000-0000-0000-000000000000}"/>
          </ac:spMkLst>
        </pc:spChg>
        <pc:spChg chg="del">
          <ac:chgData name="Zainab Abdulla Aljaroudi" userId="6c117a8a-70c8-4d22-9f6e-69890e5bc23a" providerId="ADAL" clId="{9FDA9427-8AB1-41A5-82E8-B355EE97D2B5}" dt="2021-12-07T17:19:13.795" v="192" actId="478"/>
          <ac:spMkLst>
            <pc:docMk/>
            <pc:sldMk cId="0" sldId="303"/>
            <ac:spMk id="1371" creationId="{00000000-0000-0000-0000-000000000000}"/>
          </ac:spMkLst>
        </pc:spChg>
        <pc:spChg chg="del">
          <ac:chgData name="Zainab Abdulla Aljaroudi" userId="6c117a8a-70c8-4d22-9f6e-69890e5bc23a" providerId="ADAL" clId="{9FDA9427-8AB1-41A5-82E8-B355EE97D2B5}" dt="2021-12-07T17:13:53.700" v="129" actId="478"/>
          <ac:spMkLst>
            <pc:docMk/>
            <pc:sldMk cId="0" sldId="303"/>
            <ac:spMk id="1372" creationId="{00000000-0000-0000-0000-000000000000}"/>
          </ac:spMkLst>
        </pc:spChg>
        <pc:spChg chg="del">
          <ac:chgData name="Zainab Abdulla Aljaroudi" userId="6c117a8a-70c8-4d22-9f6e-69890e5bc23a" providerId="ADAL" clId="{9FDA9427-8AB1-41A5-82E8-B355EE97D2B5}" dt="2021-12-07T17:19:09.235" v="190" actId="478"/>
          <ac:spMkLst>
            <pc:docMk/>
            <pc:sldMk cId="0" sldId="303"/>
            <ac:spMk id="1373" creationId="{00000000-0000-0000-0000-000000000000}"/>
          </ac:spMkLst>
        </pc:spChg>
        <pc:spChg chg="del mod">
          <ac:chgData name="Zainab Abdulla Aljaroudi" userId="6c117a8a-70c8-4d22-9f6e-69890e5bc23a" providerId="ADAL" clId="{9FDA9427-8AB1-41A5-82E8-B355EE97D2B5}" dt="2021-12-07T17:15:24.755" v="145" actId="478"/>
          <ac:spMkLst>
            <pc:docMk/>
            <pc:sldMk cId="0" sldId="303"/>
            <ac:spMk id="1374" creationId="{00000000-0000-0000-0000-000000000000}"/>
          </ac:spMkLst>
        </pc:spChg>
        <pc:spChg chg="del">
          <ac:chgData name="Zainab Abdulla Aljaroudi" userId="6c117a8a-70c8-4d22-9f6e-69890e5bc23a" providerId="ADAL" clId="{9FDA9427-8AB1-41A5-82E8-B355EE97D2B5}" dt="2021-12-07T17:19:09.235" v="190" actId="478"/>
          <ac:spMkLst>
            <pc:docMk/>
            <pc:sldMk cId="0" sldId="303"/>
            <ac:spMk id="1375" creationId="{00000000-0000-0000-0000-000000000000}"/>
          </ac:spMkLst>
        </pc:spChg>
        <pc:cxnChg chg="mod">
          <ac:chgData name="Zainab Abdulla Aljaroudi" userId="6c117a8a-70c8-4d22-9f6e-69890e5bc23a" providerId="ADAL" clId="{9FDA9427-8AB1-41A5-82E8-B355EE97D2B5}" dt="2021-12-07T17:25:10.445" v="271" actId="1037"/>
          <ac:cxnSpMkLst>
            <pc:docMk/>
            <pc:sldMk cId="0" sldId="303"/>
            <ac:cxnSpMk id="1355" creationId="{00000000-0000-0000-0000-000000000000}"/>
          </ac:cxnSpMkLst>
        </pc:cxnChg>
        <pc:cxnChg chg="mod">
          <ac:chgData name="Zainab Abdulla Aljaroudi" userId="6c117a8a-70c8-4d22-9f6e-69890e5bc23a" providerId="ADAL" clId="{9FDA9427-8AB1-41A5-82E8-B355EE97D2B5}" dt="2021-12-07T17:25:10.445" v="271" actId="1037"/>
          <ac:cxnSpMkLst>
            <pc:docMk/>
            <pc:sldMk cId="0" sldId="303"/>
            <ac:cxnSpMk id="1356" creationId="{00000000-0000-0000-0000-000000000000}"/>
          </ac:cxnSpMkLst>
        </pc:cxnChg>
        <pc:cxnChg chg="mod">
          <ac:chgData name="Zainab Abdulla Aljaroudi" userId="6c117a8a-70c8-4d22-9f6e-69890e5bc23a" providerId="ADAL" clId="{9FDA9427-8AB1-41A5-82E8-B355EE97D2B5}" dt="2021-12-07T17:25:10.445" v="271" actId="1037"/>
          <ac:cxnSpMkLst>
            <pc:docMk/>
            <pc:sldMk cId="0" sldId="303"/>
            <ac:cxnSpMk id="1357" creationId="{00000000-0000-0000-0000-000000000000}"/>
          </ac:cxnSpMkLst>
        </pc:cxnChg>
        <pc:cxnChg chg="mod">
          <ac:chgData name="Zainab Abdulla Aljaroudi" userId="6c117a8a-70c8-4d22-9f6e-69890e5bc23a" providerId="ADAL" clId="{9FDA9427-8AB1-41A5-82E8-B355EE97D2B5}" dt="2021-12-07T17:25:10.445" v="271" actId="1037"/>
          <ac:cxnSpMkLst>
            <pc:docMk/>
            <pc:sldMk cId="0" sldId="303"/>
            <ac:cxnSpMk id="1358" creationId="{00000000-0000-0000-0000-000000000000}"/>
          </ac:cxnSpMkLst>
        </pc:cxnChg>
        <pc:cxnChg chg="mod">
          <ac:chgData name="Zainab Abdulla Aljaroudi" userId="6c117a8a-70c8-4d22-9f6e-69890e5bc23a" providerId="ADAL" clId="{9FDA9427-8AB1-41A5-82E8-B355EE97D2B5}" dt="2021-12-07T17:25:10.445" v="271" actId="1037"/>
          <ac:cxnSpMkLst>
            <pc:docMk/>
            <pc:sldMk cId="0" sldId="303"/>
            <ac:cxnSpMk id="1359" creationId="{00000000-0000-0000-0000-000000000000}"/>
          </ac:cxnSpMkLst>
        </pc:cxnChg>
      </pc:sldChg>
      <pc:sldChg chg="delSp mod modTransition">
        <pc:chgData name="Zainab Abdulla Aljaroudi" userId="6c117a8a-70c8-4d22-9f6e-69890e5bc23a" providerId="ADAL" clId="{9FDA9427-8AB1-41A5-82E8-B355EE97D2B5}" dt="2021-12-08T14:02:09.348" v="1536"/>
        <pc:sldMkLst>
          <pc:docMk/>
          <pc:sldMk cId="2754877915" sldId="304"/>
        </pc:sldMkLst>
        <pc:spChg chg="del">
          <ac:chgData name="Zainab Abdulla Aljaroudi" userId="6c117a8a-70c8-4d22-9f6e-69890e5bc23a" providerId="ADAL" clId="{9FDA9427-8AB1-41A5-82E8-B355EE97D2B5}" dt="2021-12-08T02:58:33.170" v="1523" actId="478"/>
          <ac:spMkLst>
            <pc:docMk/>
            <pc:sldMk cId="2754877915" sldId="304"/>
            <ac:spMk id="1001" creationId="{00000000-0000-0000-0000-000000000000}"/>
          </ac:spMkLst>
        </pc:spChg>
      </pc:sldChg>
      <pc:sldChg chg="delSp modSp add del mod delAnim">
        <pc:chgData name="Zainab Abdulla Aljaroudi" userId="6c117a8a-70c8-4d22-9f6e-69890e5bc23a" providerId="ADAL" clId="{9FDA9427-8AB1-41A5-82E8-B355EE97D2B5}" dt="2021-12-07T17:41:22.122" v="371" actId="47"/>
        <pc:sldMkLst>
          <pc:docMk/>
          <pc:sldMk cId="1046027224" sldId="305"/>
        </pc:sldMkLst>
        <pc:spChg chg="mod">
          <ac:chgData name="Zainab Abdulla Aljaroudi" userId="6c117a8a-70c8-4d22-9f6e-69890e5bc23a" providerId="ADAL" clId="{9FDA9427-8AB1-41A5-82E8-B355EE97D2B5}" dt="2021-12-07T17:40:03.080" v="347" actId="20577"/>
          <ac:spMkLst>
            <pc:docMk/>
            <pc:sldMk cId="1046027224" sldId="305"/>
            <ac:spMk id="24" creationId="{1A73C5CC-357A-4F8D-B818-6024EDC91E39}"/>
          </ac:spMkLst>
        </pc:spChg>
        <pc:spChg chg="mod">
          <ac:chgData name="Zainab Abdulla Aljaroudi" userId="6c117a8a-70c8-4d22-9f6e-69890e5bc23a" providerId="ADAL" clId="{9FDA9427-8AB1-41A5-82E8-B355EE97D2B5}" dt="2021-12-07T17:39:46.269" v="339" actId="14100"/>
          <ac:spMkLst>
            <pc:docMk/>
            <pc:sldMk cId="1046027224" sldId="305"/>
            <ac:spMk id="1360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7:39:59.814" v="342" actId="1076"/>
          <ac:spMkLst>
            <pc:docMk/>
            <pc:sldMk cId="1046027224" sldId="305"/>
            <ac:spMk id="1364" creationId="{00000000-0000-0000-0000-000000000000}"/>
          </ac:spMkLst>
        </pc:spChg>
        <pc:spChg chg="del">
          <ac:chgData name="Zainab Abdulla Aljaroudi" userId="6c117a8a-70c8-4d22-9f6e-69890e5bc23a" providerId="ADAL" clId="{9FDA9427-8AB1-41A5-82E8-B355EE97D2B5}" dt="2021-12-07T17:36:36.129" v="299" actId="478"/>
          <ac:spMkLst>
            <pc:docMk/>
            <pc:sldMk cId="1046027224" sldId="305"/>
            <ac:spMk id="1366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7:39:43.661" v="338" actId="14100"/>
          <ac:spMkLst>
            <pc:docMk/>
            <pc:sldMk cId="1046027224" sldId="305"/>
            <ac:spMk id="1368" creationId="{00000000-0000-0000-0000-000000000000}"/>
          </ac:spMkLst>
        </pc:spChg>
      </pc:sldChg>
      <pc:sldChg chg="addSp delSp modSp add mod ord modTransition modAnim">
        <pc:chgData name="Zainab Abdulla Aljaroudi" userId="6c117a8a-70c8-4d22-9f6e-69890e5bc23a" providerId="ADAL" clId="{9FDA9427-8AB1-41A5-82E8-B355EE97D2B5}" dt="2021-12-08T14:02:09.348" v="1536"/>
        <pc:sldMkLst>
          <pc:docMk/>
          <pc:sldMk cId="2768206820" sldId="306"/>
        </pc:sldMkLst>
        <pc:spChg chg="add del mod">
          <ac:chgData name="Zainab Abdulla Aljaroudi" userId="6c117a8a-70c8-4d22-9f6e-69890e5bc23a" providerId="ADAL" clId="{9FDA9427-8AB1-41A5-82E8-B355EE97D2B5}" dt="2021-12-07T18:50:58.322" v="1071" actId="478"/>
          <ac:spMkLst>
            <pc:docMk/>
            <pc:sldMk cId="2768206820" sldId="306"/>
            <ac:spMk id="3" creationId="{FD237452-AD72-4A4B-82DA-BEEFCA19659A}"/>
          </ac:spMkLst>
        </pc:spChg>
        <pc:spChg chg="add mod">
          <ac:chgData name="Zainab Abdulla Aljaroudi" userId="6c117a8a-70c8-4d22-9f6e-69890e5bc23a" providerId="ADAL" clId="{9FDA9427-8AB1-41A5-82E8-B355EE97D2B5}" dt="2021-12-07T17:40:24.344" v="352" actId="14100"/>
          <ac:spMkLst>
            <pc:docMk/>
            <pc:sldMk cId="2768206820" sldId="306"/>
            <ac:spMk id="20" creationId="{BB18DD04-5E2B-4D96-B3F2-2D2A696BFED9}"/>
          </ac:spMkLst>
        </pc:spChg>
        <pc:spChg chg="add mod">
          <ac:chgData name="Zainab Abdulla Aljaroudi" userId="6c117a8a-70c8-4d22-9f6e-69890e5bc23a" providerId="ADAL" clId="{9FDA9427-8AB1-41A5-82E8-B355EE97D2B5}" dt="2021-12-07T17:40:29.224" v="354" actId="404"/>
          <ac:spMkLst>
            <pc:docMk/>
            <pc:sldMk cId="2768206820" sldId="306"/>
            <ac:spMk id="21" creationId="{920DF80A-41BC-44EE-B830-CCA8BBAC019F}"/>
          </ac:spMkLst>
        </pc:spChg>
        <pc:spChg chg="mod">
          <ac:chgData name="Zainab Abdulla Aljaroudi" userId="6c117a8a-70c8-4d22-9f6e-69890e5bc23a" providerId="ADAL" clId="{9FDA9427-8AB1-41A5-82E8-B355EE97D2B5}" dt="2021-12-07T17:41:15.171" v="368" actId="20577"/>
          <ac:spMkLst>
            <pc:docMk/>
            <pc:sldMk cId="2768206820" sldId="306"/>
            <ac:spMk id="24" creationId="{1A73C5CC-357A-4F8D-B818-6024EDC91E39}"/>
          </ac:spMkLst>
        </pc:spChg>
        <pc:spChg chg="mod">
          <ac:chgData name="Zainab Abdulla Aljaroudi" userId="6c117a8a-70c8-4d22-9f6e-69890e5bc23a" providerId="ADAL" clId="{9FDA9427-8AB1-41A5-82E8-B355EE97D2B5}" dt="2021-12-07T17:42:37.947" v="389" actId="20577"/>
          <ac:spMkLst>
            <pc:docMk/>
            <pc:sldMk cId="2768206820" sldId="306"/>
            <ac:spMk id="25" creationId="{3EC54841-A885-4415-AA23-08214481836D}"/>
          </ac:spMkLst>
        </pc:spChg>
        <pc:spChg chg="mod">
          <ac:chgData name="Zainab Abdulla Aljaroudi" userId="6c117a8a-70c8-4d22-9f6e-69890e5bc23a" providerId="ADAL" clId="{9FDA9427-8AB1-41A5-82E8-B355EE97D2B5}" dt="2021-12-07T17:43:42.546" v="412" actId="1076"/>
          <ac:spMkLst>
            <pc:docMk/>
            <pc:sldMk cId="2768206820" sldId="306"/>
            <ac:spMk id="26" creationId="{3A834D39-FD1F-4052-A90D-AA5911F34F5F}"/>
          </ac:spMkLst>
        </pc:spChg>
        <pc:spChg chg="mod">
          <ac:chgData name="Zainab Abdulla Aljaroudi" userId="6c117a8a-70c8-4d22-9f6e-69890e5bc23a" providerId="ADAL" clId="{9FDA9427-8AB1-41A5-82E8-B355EE97D2B5}" dt="2021-12-07T17:42:47.860" v="390"/>
          <ac:spMkLst>
            <pc:docMk/>
            <pc:sldMk cId="2768206820" sldId="306"/>
            <ac:spMk id="27" creationId="{67F740FD-3ECA-4ECE-BFFB-8D3F49309794}"/>
          </ac:spMkLst>
        </pc:spChg>
        <pc:spChg chg="mod">
          <ac:chgData name="Zainab Abdulla Aljaroudi" userId="6c117a8a-70c8-4d22-9f6e-69890e5bc23a" providerId="ADAL" clId="{9FDA9427-8AB1-41A5-82E8-B355EE97D2B5}" dt="2021-12-07T17:43:44.731" v="413" actId="14100"/>
          <ac:spMkLst>
            <pc:docMk/>
            <pc:sldMk cId="2768206820" sldId="306"/>
            <ac:spMk id="28" creationId="{95A67507-67E5-4115-ACD2-3A68F617E71F}"/>
          </ac:spMkLst>
        </pc:spChg>
        <pc:spChg chg="add mod">
          <ac:chgData name="Zainab Abdulla Aljaroudi" userId="6c117a8a-70c8-4d22-9f6e-69890e5bc23a" providerId="ADAL" clId="{9FDA9427-8AB1-41A5-82E8-B355EE97D2B5}" dt="2021-12-07T18:50:58.818" v="1072"/>
          <ac:spMkLst>
            <pc:docMk/>
            <pc:sldMk cId="2768206820" sldId="306"/>
            <ac:spMk id="29" creationId="{BFAC9391-C674-4812-BC7D-4E7E0768BEE5}"/>
          </ac:spMkLst>
        </pc:spChg>
        <pc:spChg chg="add mod">
          <ac:chgData name="Zainab Abdulla Aljaroudi" userId="6c117a8a-70c8-4d22-9f6e-69890e5bc23a" providerId="ADAL" clId="{9FDA9427-8AB1-41A5-82E8-B355EE97D2B5}" dt="2021-12-07T18:51:57.416" v="1118" actId="1076"/>
          <ac:spMkLst>
            <pc:docMk/>
            <pc:sldMk cId="2768206820" sldId="306"/>
            <ac:spMk id="30" creationId="{1D3313C3-D404-4022-8E0B-446AAD5C5D0E}"/>
          </ac:spMkLst>
        </pc:spChg>
        <pc:spChg chg="del">
          <ac:chgData name="Zainab Abdulla Aljaroudi" userId="6c117a8a-70c8-4d22-9f6e-69890e5bc23a" providerId="ADAL" clId="{9FDA9427-8AB1-41A5-82E8-B355EE97D2B5}" dt="2021-12-07T18:50:55.931" v="1070" actId="478"/>
          <ac:spMkLst>
            <pc:docMk/>
            <pc:sldMk cId="2768206820" sldId="306"/>
            <ac:spMk id="1354" creationId="{00000000-0000-0000-0000-000000000000}"/>
          </ac:spMkLst>
        </pc:spChg>
        <pc:spChg chg="del">
          <ac:chgData name="Zainab Abdulla Aljaroudi" userId="6c117a8a-70c8-4d22-9f6e-69890e5bc23a" providerId="ADAL" clId="{9FDA9427-8AB1-41A5-82E8-B355EE97D2B5}" dt="2021-12-07T17:40:15.787" v="349" actId="478"/>
          <ac:spMkLst>
            <pc:docMk/>
            <pc:sldMk cId="2768206820" sldId="306"/>
            <ac:spMk id="1360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7:43:37.133" v="410" actId="14100"/>
          <ac:spMkLst>
            <pc:docMk/>
            <pc:sldMk cId="2768206820" sldId="306"/>
            <ac:spMk id="1363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7:40:58.603" v="360" actId="14100"/>
          <ac:spMkLst>
            <pc:docMk/>
            <pc:sldMk cId="2768206820" sldId="306"/>
            <ac:spMk id="1364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8T02:51:05.213" v="1486" actId="108"/>
          <ac:spMkLst>
            <pc:docMk/>
            <pc:sldMk cId="2768206820" sldId="306"/>
            <ac:spMk id="1366" creationId="{00000000-0000-0000-0000-000000000000}"/>
          </ac:spMkLst>
        </pc:spChg>
        <pc:spChg chg="del">
          <ac:chgData name="Zainab Abdulla Aljaroudi" userId="6c117a8a-70c8-4d22-9f6e-69890e5bc23a" providerId="ADAL" clId="{9FDA9427-8AB1-41A5-82E8-B355EE97D2B5}" dt="2021-12-07T17:40:18.846" v="350" actId="478"/>
          <ac:spMkLst>
            <pc:docMk/>
            <pc:sldMk cId="2768206820" sldId="306"/>
            <ac:spMk id="1368" creationId="{00000000-0000-0000-0000-000000000000}"/>
          </ac:spMkLst>
        </pc:spChg>
      </pc:sldChg>
      <pc:sldChg chg="modTransition">
        <pc:chgData name="Zainab Abdulla Aljaroudi" userId="6c117a8a-70c8-4d22-9f6e-69890e5bc23a" providerId="ADAL" clId="{9FDA9427-8AB1-41A5-82E8-B355EE97D2B5}" dt="2021-12-07T17:48:35.131" v="418"/>
        <pc:sldMkLst>
          <pc:docMk/>
          <pc:sldMk cId="4277190948" sldId="307"/>
        </pc:sldMkLst>
      </pc:sldChg>
      <pc:sldChg chg="del modTransition">
        <pc:chgData name="Zainab Abdulla Aljaroudi" userId="6c117a8a-70c8-4d22-9f6e-69890e5bc23a" providerId="ADAL" clId="{9FDA9427-8AB1-41A5-82E8-B355EE97D2B5}" dt="2021-12-07T17:58:33.083" v="559" actId="47"/>
        <pc:sldMkLst>
          <pc:docMk/>
          <pc:sldMk cId="2392394390" sldId="308"/>
        </pc:sldMkLst>
      </pc:sldChg>
      <pc:sldChg chg="modSp add mod modTransition">
        <pc:chgData name="Zainab Abdulla Aljaroudi" userId="6c117a8a-70c8-4d22-9f6e-69890e5bc23a" providerId="ADAL" clId="{9FDA9427-8AB1-41A5-82E8-B355EE97D2B5}" dt="2021-12-08T14:02:09.348" v="1536"/>
        <pc:sldMkLst>
          <pc:docMk/>
          <pc:sldMk cId="0" sldId="309"/>
        </pc:sldMkLst>
        <pc:spChg chg="mod">
          <ac:chgData name="Zainab Abdulla Aljaroudi" userId="6c117a8a-70c8-4d22-9f6e-69890e5bc23a" providerId="ADAL" clId="{9FDA9427-8AB1-41A5-82E8-B355EE97D2B5}" dt="2021-12-07T17:51:07.472" v="436" actId="20577"/>
          <ac:spMkLst>
            <pc:docMk/>
            <pc:sldMk cId="0" sldId="309"/>
            <ac:spMk id="1071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8:01:45.770" v="588" actId="1076"/>
          <ac:spMkLst>
            <pc:docMk/>
            <pc:sldMk cId="0" sldId="309"/>
            <ac:spMk id="1073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8:00:58.659" v="587" actId="20577"/>
          <ac:spMkLst>
            <pc:docMk/>
            <pc:sldMk cId="0" sldId="309"/>
            <ac:spMk id="1075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8:00:56.240" v="585" actId="21"/>
          <ac:spMkLst>
            <pc:docMk/>
            <pc:sldMk cId="0" sldId="309"/>
            <ac:spMk id="1077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7:55:29.050" v="448" actId="20577"/>
          <ac:spMkLst>
            <pc:docMk/>
            <pc:sldMk cId="0" sldId="309"/>
            <ac:spMk id="1079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7:55:39.223" v="467" actId="20577"/>
          <ac:spMkLst>
            <pc:docMk/>
            <pc:sldMk cId="0" sldId="309"/>
            <ac:spMk id="1081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7:56:52.411" v="555" actId="20577"/>
          <ac:spMkLst>
            <pc:docMk/>
            <pc:sldMk cId="0" sldId="309"/>
            <ac:spMk id="1083" creationId="{00000000-0000-0000-0000-000000000000}"/>
          </ac:spMkLst>
        </pc:spChg>
      </pc:sldChg>
      <pc:sldChg chg="delSp modSp mod modTransition">
        <pc:chgData name="Zainab Abdulla Aljaroudi" userId="6c117a8a-70c8-4d22-9f6e-69890e5bc23a" providerId="ADAL" clId="{9FDA9427-8AB1-41A5-82E8-B355EE97D2B5}" dt="2021-12-08T14:02:09.348" v="1536"/>
        <pc:sldMkLst>
          <pc:docMk/>
          <pc:sldMk cId="3344899301" sldId="310"/>
        </pc:sldMkLst>
        <pc:spChg chg="mod">
          <ac:chgData name="Zainab Abdulla Aljaroudi" userId="6c117a8a-70c8-4d22-9f6e-69890e5bc23a" providerId="ADAL" clId="{9FDA9427-8AB1-41A5-82E8-B355EE97D2B5}" dt="2021-12-07T18:03:31.394" v="604" actId="12"/>
          <ac:spMkLst>
            <pc:docMk/>
            <pc:sldMk cId="3344899301" sldId="310"/>
            <ac:spMk id="2" creationId="{BA88EEB6-E2AF-40CB-BA8C-37B768270E43}"/>
          </ac:spMkLst>
        </pc:spChg>
        <pc:spChg chg="mod">
          <ac:chgData name="Zainab Abdulla Aljaroudi" userId="6c117a8a-70c8-4d22-9f6e-69890e5bc23a" providerId="ADAL" clId="{9FDA9427-8AB1-41A5-82E8-B355EE97D2B5}" dt="2021-12-07T18:03:20.412" v="600" actId="6549"/>
          <ac:spMkLst>
            <pc:docMk/>
            <pc:sldMk cId="3344899301" sldId="310"/>
            <ac:spMk id="4" creationId="{B2204F6F-0B14-4B08-B19A-E110EED5867B}"/>
          </ac:spMkLst>
        </pc:spChg>
        <pc:spChg chg="del">
          <ac:chgData name="Zainab Abdulla Aljaroudi" userId="6c117a8a-70c8-4d22-9f6e-69890e5bc23a" providerId="ADAL" clId="{9FDA9427-8AB1-41A5-82E8-B355EE97D2B5}" dt="2021-12-08T02:59:08.830" v="1529" actId="478"/>
          <ac:spMkLst>
            <pc:docMk/>
            <pc:sldMk cId="3344899301" sldId="310"/>
            <ac:spMk id="2076" creationId="{00000000-0000-0000-0000-000000000000}"/>
          </ac:spMkLst>
        </pc:spChg>
      </pc:sldChg>
      <pc:sldChg chg="delSp modSp mod modTransition">
        <pc:chgData name="Zainab Abdulla Aljaroudi" userId="6c117a8a-70c8-4d22-9f6e-69890e5bc23a" providerId="ADAL" clId="{9FDA9427-8AB1-41A5-82E8-B355EE97D2B5}" dt="2021-12-08T14:02:09.348" v="1536"/>
        <pc:sldMkLst>
          <pc:docMk/>
          <pc:sldMk cId="3226027230" sldId="311"/>
        </pc:sldMkLst>
        <pc:spChg chg="mod">
          <ac:chgData name="Zainab Abdulla Aljaroudi" userId="6c117a8a-70c8-4d22-9f6e-69890e5bc23a" providerId="ADAL" clId="{9FDA9427-8AB1-41A5-82E8-B355EE97D2B5}" dt="2021-12-07T18:03:42.243" v="607" actId="12"/>
          <ac:spMkLst>
            <pc:docMk/>
            <pc:sldMk cId="3226027230" sldId="311"/>
            <ac:spMk id="2" creationId="{BA88EEB6-E2AF-40CB-BA8C-37B768270E43}"/>
          </ac:spMkLst>
        </pc:spChg>
        <pc:spChg chg="mod">
          <ac:chgData name="Zainab Abdulla Aljaroudi" userId="6c117a8a-70c8-4d22-9f6e-69890e5bc23a" providerId="ADAL" clId="{9FDA9427-8AB1-41A5-82E8-B355EE97D2B5}" dt="2021-12-07T18:03:47.717" v="609" actId="6549"/>
          <ac:spMkLst>
            <pc:docMk/>
            <pc:sldMk cId="3226027230" sldId="311"/>
            <ac:spMk id="4" creationId="{B2204F6F-0B14-4B08-B19A-E110EED5867B}"/>
          </ac:spMkLst>
        </pc:spChg>
        <pc:spChg chg="del">
          <ac:chgData name="Zainab Abdulla Aljaroudi" userId="6c117a8a-70c8-4d22-9f6e-69890e5bc23a" providerId="ADAL" clId="{9FDA9427-8AB1-41A5-82E8-B355EE97D2B5}" dt="2021-12-08T02:59:03.006" v="1528" actId="478"/>
          <ac:spMkLst>
            <pc:docMk/>
            <pc:sldMk cId="3226027230" sldId="311"/>
            <ac:spMk id="2076" creationId="{00000000-0000-0000-0000-000000000000}"/>
          </ac:spMkLst>
        </pc:spChg>
      </pc:sldChg>
      <pc:sldChg chg="modSp add del mod">
        <pc:chgData name="Zainab Abdulla Aljaroudi" userId="6c117a8a-70c8-4d22-9f6e-69890e5bc23a" providerId="ADAL" clId="{9FDA9427-8AB1-41A5-82E8-B355EE97D2B5}" dt="2021-12-07T18:15:17.353" v="618" actId="47"/>
        <pc:sldMkLst>
          <pc:docMk/>
          <pc:sldMk cId="284337873" sldId="312"/>
        </pc:sldMkLst>
        <pc:spChg chg="mod">
          <ac:chgData name="Zainab Abdulla Aljaroudi" userId="6c117a8a-70c8-4d22-9f6e-69890e5bc23a" providerId="ADAL" clId="{9FDA9427-8AB1-41A5-82E8-B355EE97D2B5}" dt="2021-12-07T18:15:14.244" v="617" actId="20577"/>
          <ac:spMkLst>
            <pc:docMk/>
            <pc:sldMk cId="284337873" sldId="312"/>
            <ac:spMk id="1071" creationId="{00000000-0000-0000-0000-000000000000}"/>
          </ac:spMkLst>
        </pc:spChg>
      </pc:sldChg>
      <pc:sldChg chg="addSp delSp modSp add mod ord modTransition">
        <pc:chgData name="Zainab Abdulla Aljaroudi" userId="6c117a8a-70c8-4d22-9f6e-69890e5bc23a" providerId="ADAL" clId="{9FDA9427-8AB1-41A5-82E8-B355EE97D2B5}" dt="2021-12-08T14:22:22.548" v="1576" actId="27918"/>
        <pc:sldMkLst>
          <pc:docMk/>
          <pc:sldMk cId="3098064968" sldId="312"/>
        </pc:sldMkLst>
        <pc:spChg chg="add del mod">
          <ac:chgData name="Zainab Abdulla Aljaroudi" userId="6c117a8a-70c8-4d22-9f6e-69890e5bc23a" providerId="ADAL" clId="{9FDA9427-8AB1-41A5-82E8-B355EE97D2B5}" dt="2021-12-07T18:21:59.289" v="774" actId="478"/>
          <ac:spMkLst>
            <pc:docMk/>
            <pc:sldMk cId="3098064968" sldId="312"/>
            <ac:spMk id="4" creationId="{397146E7-ACF6-40CA-9774-BCCD26240467}"/>
          </ac:spMkLst>
        </pc:spChg>
        <pc:spChg chg="add del mod">
          <ac:chgData name="Zainab Abdulla Aljaroudi" userId="6c117a8a-70c8-4d22-9f6e-69890e5bc23a" providerId="ADAL" clId="{9FDA9427-8AB1-41A5-82E8-B355EE97D2B5}" dt="2021-12-07T18:23:39.559" v="790" actId="478"/>
          <ac:spMkLst>
            <pc:docMk/>
            <pc:sldMk cId="3098064968" sldId="312"/>
            <ac:spMk id="9" creationId="{B31AE989-8F35-482A-BB8A-4F8930DB0C11}"/>
          </ac:spMkLst>
        </pc:spChg>
        <pc:spChg chg="add del mod">
          <ac:chgData name="Zainab Abdulla Aljaroudi" userId="6c117a8a-70c8-4d22-9f6e-69890e5bc23a" providerId="ADAL" clId="{9FDA9427-8AB1-41A5-82E8-B355EE97D2B5}" dt="2021-12-07T18:24:16.188" v="798" actId="478"/>
          <ac:spMkLst>
            <pc:docMk/>
            <pc:sldMk cId="3098064968" sldId="312"/>
            <ac:spMk id="11" creationId="{A4DBB39C-CB5B-4934-8FEF-11D6EFB223B8}"/>
          </ac:spMkLst>
        </pc:spChg>
        <pc:spChg chg="add del mod">
          <ac:chgData name="Zainab Abdulla Aljaroudi" userId="6c117a8a-70c8-4d22-9f6e-69890e5bc23a" providerId="ADAL" clId="{9FDA9427-8AB1-41A5-82E8-B355EE97D2B5}" dt="2021-12-07T18:24:22.232" v="802" actId="478"/>
          <ac:spMkLst>
            <pc:docMk/>
            <pc:sldMk cId="3098064968" sldId="312"/>
            <ac:spMk id="13" creationId="{BDC98CEC-28B0-4987-B46C-A92FE74A3D58}"/>
          </ac:spMkLst>
        </pc:spChg>
        <pc:spChg chg="add del mod">
          <ac:chgData name="Zainab Abdulla Aljaroudi" userId="6c117a8a-70c8-4d22-9f6e-69890e5bc23a" providerId="ADAL" clId="{9FDA9427-8AB1-41A5-82E8-B355EE97D2B5}" dt="2021-12-07T18:24:27.739" v="806" actId="478"/>
          <ac:spMkLst>
            <pc:docMk/>
            <pc:sldMk cId="3098064968" sldId="312"/>
            <ac:spMk id="15" creationId="{B14E1877-6840-4DB5-A7DC-CD1318DB883B}"/>
          </ac:spMkLst>
        </pc:spChg>
        <pc:spChg chg="add del mod">
          <ac:chgData name="Zainab Abdulla Aljaroudi" userId="6c117a8a-70c8-4d22-9f6e-69890e5bc23a" providerId="ADAL" clId="{9FDA9427-8AB1-41A5-82E8-B355EE97D2B5}" dt="2021-12-07T18:24:29.057" v="807" actId="478"/>
          <ac:spMkLst>
            <pc:docMk/>
            <pc:sldMk cId="3098064968" sldId="312"/>
            <ac:spMk id="17" creationId="{C38C5DC2-694C-423C-A894-BA8971447410}"/>
          </ac:spMkLst>
        </pc:spChg>
        <pc:spChg chg="add del mod">
          <ac:chgData name="Zainab Abdulla Aljaroudi" userId="6c117a8a-70c8-4d22-9f6e-69890e5bc23a" providerId="ADAL" clId="{9FDA9427-8AB1-41A5-82E8-B355EE97D2B5}" dt="2021-12-07T18:34:44.271" v="957" actId="478"/>
          <ac:spMkLst>
            <pc:docMk/>
            <pc:sldMk cId="3098064968" sldId="312"/>
            <ac:spMk id="69" creationId="{4DB6D5A5-CA51-47EA-906E-56C39EF6C0C0}"/>
          </ac:spMkLst>
        </pc:spChg>
        <pc:spChg chg="add mod">
          <ac:chgData name="Zainab Abdulla Aljaroudi" userId="6c117a8a-70c8-4d22-9f6e-69890e5bc23a" providerId="ADAL" clId="{9FDA9427-8AB1-41A5-82E8-B355EE97D2B5}" dt="2021-12-07T18:36:48.535" v="1008" actId="14100"/>
          <ac:spMkLst>
            <pc:docMk/>
            <pc:sldMk cId="3098064968" sldId="312"/>
            <ac:spMk id="70" creationId="{8EA52B2A-AE6D-417D-8BD8-2ECF68A4B119}"/>
          </ac:spMkLst>
        </pc:spChg>
        <pc:spChg chg="mod">
          <ac:chgData name="Zainab Abdulla Aljaroudi" userId="6c117a8a-70c8-4d22-9f6e-69890e5bc23a" providerId="ADAL" clId="{9FDA9427-8AB1-41A5-82E8-B355EE97D2B5}" dt="2021-12-07T18:36:53.799" v="1009" actId="1076"/>
          <ac:spMkLst>
            <pc:docMk/>
            <pc:sldMk cId="3098064968" sldId="312"/>
            <ac:spMk id="1071" creationId="{00000000-0000-0000-0000-000000000000}"/>
          </ac:spMkLst>
        </pc:spChg>
        <pc:spChg chg="del">
          <ac:chgData name="Zainab Abdulla Aljaroudi" userId="6c117a8a-70c8-4d22-9f6e-69890e5bc23a" providerId="ADAL" clId="{9FDA9427-8AB1-41A5-82E8-B355EE97D2B5}" dt="2021-12-07T18:24:19.344" v="800" actId="478"/>
          <ac:spMkLst>
            <pc:docMk/>
            <pc:sldMk cId="3098064968" sldId="312"/>
            <ac:spMk id="1072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8:31:34.656" v="869" actId="14100"/>
          <ac:spMkLst>
            <pc:docMk/>
            <pc:sldMk cId="3098064968" sldId="312"/>
            <ac:spMk id="1073" creationId="{00000000-0000-0000-0000-000000000000}"/>
          </ac:spMkLst>
        </pc:spChg>
        <pc:spChg chg="del">
          <ac:chgData name="Zainab Abdulla Aljaroudi" userId="6c117a8a-70c8-4d22-9f6e-69890e5bc23a" providerId="ADAL" clId="{9FDA9427-8AB1-41A5-82E8-B355EE97D2B5}" dt="2021-12-07T18:24:23.755" v="803" actId="478"/>
          <ac:spMkLst>
            <pc:docMk/>
            <pc:sldMk cId="3098064968" sldId="312"/>
            <ac:spMk id="1074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8T14:22:00.035" v="1565" actId="20577"/>
          <ac:spMkLst>
            <pc:docMk/>
            <pc:sldMk cId="3098064968" sldId="312"/>
            <ac:spMk id="1075" creationId="{00000000-0000-0000-0000-000000000000}"/>
          </ac:spMkLst>
        </pc:spChg>
        <pc:spChg chg="del">
          <ac:chgData name="Zainab Abdulla Aljaroudi" userId="6c117a8a-70c8-4d22-9f6e-69890e5bc23a" providerId="ADAL" clId="{9FDA9427-8AB1-41A5-82E8-B355EE97D2B5}" dt="2021-12-07T18:24:26.277" v="805" actId="478"/>
          <ac:spMkLst>
            <pc:docMk/>
            <pc:sldMk cId="3098064968" sldId="312"/>
            <ac:spMk id="1076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8T14:22:03.514" v="1570" actId="20577"/>
          <ac:spMkLst>
            <pc:docMk/>
            <pc:sldMk cId="3098064968" sldId="312"/>
            <ac:spMk id="1077" creationId="{00000000-0000-0000-0000-000000000000}"/>
          </ac:spMkLst>
        </pc:spChg>
        <pc:spChg chg="del">
          <ac:chgData name="Zainab Abdulla Aljaroudi" userId="6c117a8a-70c8-4d22-9f6e-69890e5bc23a" providerId="ADAL" clId="{9FDA9427-8AB1-41A5-82E8-B355EE97D2B5}" dt="2021-12-07T18:18:53.900" v="675" actId="478"/>
          <ac:spMkLst>
            <pc:docMk/>
            <pc:sldMk cId="3098064968" sldId="312"/>
            <ac:spMk id="1078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8:31:28.631" v="868" actId="1076"/>
          <ac:spMkLst>
            <pc:docMk/>
            <pc:sldMk cId="3098064968" sldId="312"/>
            <ac:spMk id="1079" creationId="{00000000-0000-0000-0000-000000000000}"/>
          </ac:spMkLst>
        </pc:spChg>
        <pc:spChg chg="del">
          <ac:chgData name="Zainab Abdulla Aljaroudi" userId="6c117a8a-70c8-4d22-9f6e-69890e5bc23a" providerId="ADAL" clId="{9FDA9427-8AB1-41A5-82E8-B355EE97D2B5}" dt="2021-12-07T18:23:37.172" v="789" actId="478"/>
          <ac:spMkLst>
            <pc:docMk/>
            <pc:sldMk cId="3098064968" sldId="312"/>
            <ac:spMk id="1080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8:29:26.931" v="855" actId="113"/>
          <ac:spMkLst>
            <pc:docMk/>
            <pc:sldMk cId="3098064968" sldId="312"/>
            <ac:spMk id="1081" creationId="{00000000-0000-0000-0000-000000000000}"/>
          </ac:spMkLst>
        </pc:spChg>
        <pc:spChg chg="del">
          <ac:chgData name="Zainab Abdulla Aljaroudi" userId="6c117a8a-70c8-4d22-9f6e-69890e5bc23a" providerId="ADAL" clId="{9FDA9427-8AB1-41A5-82E8-B355EE97D2B5}" dt="2021-12-07T18:24:13.117" v="797" actId="478"/>
          <ac:spMkLst>
            <pc:docMk/>
            <pc:sldMk cId="3098064968" sldId="312"/>
            <ac:spMk id="1082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8:31:18.442" v="867" actId="1076"/>
          <ac:spMkLst>
            <pc:docMk/>
            <pc:sldMk cId="3098064968" sldId="312"/>
            <ac:spMk id="1083" creationId="{00000000-0000-0000-0000-000000000000}"/>
          </ac:spMkLst>
        </pc:spChg>
        <pc:grpChg chg="del">
          <ac:chgData name="Zainab Abdulla Aljaroudi" userId="6c117a8a-70c8-4d22-9f6e-69890e5bc23a" providerId="ADAL" clId="{9FDA9427-8AB1-41A5-82E8-B355EE97D2B5}" dt="2021-12-07T18:23:35.520" v="788" actId="478"/>
          <ac:grpSpMkLst>
            <pc:docMk/>
            <pc:sldMk cId="3098064968" sldId="312"/>
            <ac:grpSpMk id="1084" creationId="{00000000-0000-0000-0000-000000000000}"/>
          </ac:grpSpMkLst>
        </pc:grpChg>
        <pc:grpChg chg="del">
          <ac:chgData name="Zainab Abdulla Aljaroudi" userId="6c117a8a-70c8-4d22-9f6e-69890e5bc23a" providerId="ADAL" clId="{9FDA9427-8AB1-41A5-82E8-B355EE97D2B5}" dt="2021-12-07T18:18:50.955" v="674" actId="478"/>
          <ac:grpSpMkLst>
            <pc:docMk/>
            <pc:sldMk cId="3098064968" sldId="312"/>
            <ac:grpSpMk id="1091" creationId="{00000000-0000-0000-0000-000000000000}"/>
          </ac:grpSpMkLst>
        </pc:grpChg>
        <pc:grpChg chg="del">
          <ac:chgData name="Zainab Abdulla Aljaroudi" userId="6c117a8a-70c8-4d22-9f6e-69890e5bc23a" providerId="ADAL" clId="{9FDA9427-8AB1-41A5-82E8-B355EE97D2B5}" dt="2021-12-07T18:24:20.326" v="801" actId="478"/>
          <ac:grpSpMkLst>
            <pc:docMk/>
            <pc:sldMk cId="3098064968" sldId="312"/>
            <ac:grpSpMk id="1096" creationId="{00000000-0000-0000-0000-000000000000}"/>
          </ac:grpSpMkLst>
        </pc:grpChg>
        <pc:grpChg chg="del">
          <ac:chgData name="Zainab Abdulla Aljaroudi" userId="6c117a8a-70c8-4d22-9f6e-69890e5bc23a" providerId="ADAL" clId="{9FDA9427-8AB1-41A5-82E8-B355EE97D2B5}" dt="2021-12-07T18:24:18.100" v="799" actId="478"/>
          <ac:grpSpMkLst>
            <pc:docMk/>
            <pc:sldMk cId="3098064968" sldId="312"/>
            <ac:grpSpMk id="1100" creationId="{00000000-0000-0000-0000-000000000000}"/>
          </ac:grpSpMkLst>
        </pc:grpChg>
        <pc:grpChg chg="del">
          <ac:chgData name="Zainab Abdulla Aljaroudi" userId="6c117a8a-70c8-4d22-9f6e-69890e5bc23a" providerId="ADAL" clId="{9FDA9427-8AB1-41A5-82E8-B355EE97D2B5}" dt="2021-12-07T18:24:11.490" v="796" actId="478"/>
          <ac:grpSpMkLst>
            <pc:docMk/>
            <pc:sldMk cId="3098064968" sldId="312"/>
            <ac:grpSpMk id="1104" creationId="{00000000-0000-0000-0000-000000000000}"/>
          </ac:grpSpMkLst>
        </pc:grpChg>
        <pc:grpChg chg="del">
          <ac:chgData name="Zainab Abdulla Aljaroudi" userId="6c117a8a-70c8-4d22-9f6e-69890e5bc23a" providerId="ADAL" clId="{9FDA9427-8AB1-41A5-82E8-B355EE97D2B5}" dt="2021-12-07T18:24:24.814" v="804" actId="478"/>
          <ac:grpSpMkLst>
            <pc:docMk/>
            <pc:sldMk cId="3098064968" sldId="312"/>
            <ac:grpSpMk id="1109" creationId="{00000000-0000-0000-0000-000000000000}"/>
          </ac:grpSpMkLst>
        </pc:grpChg>
        <pc:graphicFrameChg chg="add del mod">
          <ac:chgData name="Zainab Abdulla Aljaroudi" userId="6c117a8a-70c8-4d22-9f6e-69890e5bc23a" providerId="ADAL" clId="{9FDA9427-8AB1-41A5-82E8-B355EE97D2B5}" dt="2021-12-07T18:28:37.432" v="851" actId="478"/>
          <ac:graphicFrameMkLst>
            <pc:docMk/>
            <pc:sldMk cId="3098064968" sldId="312"/>
            <ac:graphicFrameMk id="2" creationId="{9F212EB9-BBBD-4913-9213-68A8FCDAC615}"/>
          </ac:graphicFrameMkLst>
        </pc:graphicFrameChg>
        <pc:graphicFrameChg chg="add mod">
          <ac:chgData name="Zainab Abdulla Aljaroudi" userId="6c117a8a-70c8-4d22-9f6e-69890e5bc23a" providerId="ADAL" clId="{9FDA9427-8AB1-41A5-82E8-B355EE97D2B5}" dt="2021-12-07T18:31:28.631" v="868" actId="1076"/>
          <ac:graphicFrameMkLst>
            <pc:docMk/>
            <pc:sldMk cId="3098064968" sldId="312"/>
            <ac:graphicFrameMk id="7" creationId="{B6830D7D-C912-491C-ABA9-BE7DE988BFDE}"/>
          </ac:graphicFrameMkLst>
        </pc:graphicFrameChg>
        <pc:graphicFrameChg chg="add mod">
          <ac:chgData name="Zainab Abdulla Aljaroudi" userId="6c117a8a-70c8-4d22-9f6e-69890e5bc23a" providerId="ADAL" clId="{9FDA9427-8AB1-41A5-82E8-B355EE97D2B5}" dt="2021-12-07T18:30:26.383" v="859" actId="1076"/>
          <ac:graphicFrameMkLst>
            <pc:docMk/>
            <pc:sldMk cId="3098064968" sldId="312"/>
            <ac:graphicFrameMk id="56" creationId="{011E2988-707B-4584-983E-18AF39923025}"/>
          </ac:graphicFrameMkLst>
        </pc:graphicFrameChg>
        <pc:graphicFrameChg chg="add mod">
          <ac:chgData name="Zainab Abdulla Aljaroudi" userId="6c117a8a-70c8-4d22-9f6e-69890e5bc23a" providerId="ADAL" clId="{9FDA9427-8AB1-41A5-82E8-B355EE97D2B5}" dt="2021-12-07T18:31:28.631" v="868" actId="1076"/>
          <ac:graphicFrameMkLst>
            <pc:docMk/>
            <pc:sldMk cId="3098064968" sldId="312"/>
            <ac:graphicFrameMk id="65" creationId="{957653DB-0648-4916-9D92-96E6DDF1947D}"/>
          </ac:graphicFrameMkLst>
        </pc:graphicFrameChg>
        <pc:graphicFrameChg chg="add mod">
          <ac:chgData name="Zainab Abdulla Aljaroudi" userId="6c117a8a-70c8-4d22-9f6e-69890e5bc23a" providerId="ADAL" clId="{9FDA9427-8AB1-41A5-82E8-B355EE97D2B5}" dt="2021-12-07T18:29:46.165" v="857" actId="1076"/>
          <ac:graphicFrameMkLst>
            <pc:docMk/>
            <pc:sldMk cId="3098064968" sldId="312"/>
            <ac:graphicFrameMk id="66" creationId="{1564993A-B700-404D-A5A0-8C50C29305E1}"/>
          </ac:graphicFrameMkLst>
        </pc:graphicFrameChg>
        <pc:graphicFrameChg chg="add mod">
          <ac:chgData name="Zainab Abdulla Aljaroudi" userId="6c117a8a-70c8-4d22-9f6e-69890e5bc23a" providerId="ADAL" clId="{9FDA9427-8AB1-41A5-82E8-B355EE97D2B5}" dt="2021-12-07T18:31:18.442" v="867" actId="1076"/>
          <ac:graphicFrameMkLst>
            <pc:docMk/>
            <pc:sldMk cId="3098064968" sldId="312"/>
            <ac:graphicFrameMk id="67" creationId="{3ADB2E0D-AB91-44CF-AED3-19A1E2899D15}"/>
          </ac:graphicFrameMkLst>
        </pc:graphicFrameChg>
        <pc:graphicFrameChg chg="add mod">
          <ac:chgData name="Zainab Abdulla Aljaroudi" userId="6c117a8a-70c8-4d22-9f6e-69890e5bc23a" providerId="ADAL" clId="{9FDA9427-8AB1-41A5-82E8-B355EE97D2B5}" dt="2021-12-07T18:31:18.442" v="867" actId="1076"/>
          <ac:graphicFrameMkLst>
            <pc:docMk/>
            <pc:sldMk cId="3098064968" sldId="312"/>
            <ac:graphicFrameMk id="68" creationId="{92628754-B8DA-435C-B117-1A7806BCBAD8}"/>
          </ac:graphicFrameMkLst>
        </pc:graphicFrameChg>
      </pc:sldChg>
      <pc:sldChg chg="delSp modSp mod modTransition delAnim">
        <pc:chgData name="Zainab Abdulla Aljaroudi" userId="6c117a8a-70c8-4d22-9f6e-69890e5bc23a" providerId="ADAL" clId="{9FDA9427-8AB1-41A5-82E8-B355EE97D2B5}" dt="2021-12-08T14:02:09.348" v="1536"/>
        <pc:sldMkLst>
          <pc:docMk/>
          <pc:sldMk cId="962472081" sldId="313"/>
        </pc:sldMkLst>
        <pc:spChg chg="mod">
          <ac:chgData name="Zainab Abdulla Aljaroudi" userId="6c117a8a-70c8-4d22-9f6e-69890e5bc23a" providerId="ADAL" clId="{9FDA9427-8AB1-41A5-82E8-B355EE97D2B5}" dt="2021-12-07T18:48:30.454" v="1053" actId="1076"/>
          <ac:spMkLst>
            <pc:docMk/>
            <pc:sldMk cId="962472081" sldId="313"/>
            <ac:spMk id="35" creationId="{274C49C8-8532-C844-A147-0B683DB7DCEF}"/>
          </ac:spMkLst>
        </pc:spChg>
        <pc:spChg chg="del">
          <ac:chgData name="Zainab Abdulla Aljaroudi" userId="6c117a8a-70c8-4d22-9f6e-69890e5bc23a" providerId="ADAL" clId="{9FDA9427-8AB1-41A5-82E8-B355EE97D2B5}" dt="2021-12-07T18:48:19.083" v="1051" actId="478"/>
          <ac:spMkLst>
            <pc:docMk/>
            <pc:sldMk cId="962472081" sldId="313"/>
            <ac:spMk id="38" creationId="{329DD25B-E910-2046-9C04-2A8DBCD22C30}"/>
          </ac:spMkLst>
        </pc:spChg>
        <pc:spChg chg="del">
          <ac:chgData name="Zainab Abdulla Aljaroudi" userId="6c117a8a-70c8-4d22-9f6e-69890e5bc23a" providerId="ADAL" clId="{9FDA9427-8AB1-41A5-82E8-B355EE97D2B5}" dt="2021-12-08T02:58:46.034" v="1526" actId="478"/>
          <ac:spMkLst>
            <pc:docMk/>
            <pc:sldMk cId="962472081" sldId="313"/>
            <ac:spMk id="1001" creationId="{00000000-0000-0000-0000-000000000000}"/>
          </ac:spMkLst>
        </pc:spChg>
        <pc:grpChg chg="mod">
          <ac:chgData name="Zainab Abdulla Aljaroudi" userId="6c117a8a-70c8-4d22-9f6e-69890e5bc23a" providerId="ADAL" clId="{9FDA9427-8AB1-41A5-82E8-B355EE97D2B5}" dt="2021-12-07T18:48:52.878" v="1055" actId="1076"/>
          <ac:grpSpMkLst>
            <pc:docMk/>
            <pc:sldMk cId="962472081" sldId="313"/>
            <ac:grpSpMk id="36" creationId="{0C905B0B-C7B7-A941-B431-394324DCB1F3}"/>
          </ac:grpSpMkLst>
        </pc:grpChg>
        <pc:picChg chg="del">
          <ac:chgData name="Zainab Abdulla Aljaroudi" userId="6c117a8a-70c8-4d22-9f6e-69890e5bc23a" providerId="ADAL" clId="{9FDA9427-8AB1-41A5-82E8-B355EE97D2B5}" dt="2021-12-07T18:48:17.364" v="1050" actId="478"/>
          <ac:picMkLst>
            <pc:docMk/>
            <pc:sldMk cId="962472081" sldId="313"/>
            <ac:picMk id="48" creationId="{9A61AD36-56F2-A74C-8FC9-0F7FA130BB81}"/>
          </ac:picMkLst>
        </pc:picChg>
      </pc:sldChg>
      <pc:sldChg chg="addSp delSp modSp add mod ord modTransition">
        <pc:chgData name="Zainab Abdulla Aljaroudi" userId="6c117a8a-70c8-4d22-9f6e-69890e5bc23a" providerId="ADAL" clId="{9FDA9427-8AB1-41A5-82E8-B355EE97D2B5}" dt="2021-12-08T14:02:09.348" v="1536"/>
        <pc:sldMkLst>
          <pc:docMk/>
          <pc:sldMk cId="3712798432" sldId="314"/>
        </pc:sldMkLst>
        <pc:spChg chg="add mod">
          <ac:chgData name="Zainab Abdulla Aljaroudi" userId="6c117a8a-70c8-4d22-9f6e-69890e5bc23a" providerId="ADAL" clId="{9FDA9427-8AB1-41A5-82E8-B355EE97D2B5}" dt="2021-12-08T02:50:15.965" v="1484" actId="20577"/>
          <ac:spMkLst>
            <pc:docMk/>
            <pc:sldMk cId="3712798432" sldId="314"/>
            <ac:spMk id="16" creationId="{26B1115D-9F1B-462A-AC21-6ECA6D2DF934}"/>
          </ac:spMkLst>
        </pc:spChg>
        <pc:spChg chg="mod">
          <ac:chgData name="Zainab Abdulla Aljaroudi" userId="6c117a8a-70c8-4d22-9f6e-69890e5bc23a" providerId="ADAL" clId="{9FDA9427-8AB1-41A5-82E8-B355EE97D2B5}" dt="2021-12-07T18:37:05.943" v="1011" actId="108"/>
          <ac:spMkLst>
            <pc:docMk/>
            <pc:sldMk cId="3712798432" sldId="314"/>
            <ac:spMk id="1071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8:33:23.338" v="925" actId="20577"/>
          <ac:spMkLst>
            <pc:docMk/>
            <pc:sldMk cId="3712798432" sldId="314"/>
            <ac:spMk id="1073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8:33:49.120" v="941" actId="20577"/>
          <ac:spMkLst>
            <pc:docMk/>
            <pc:sldMk cId="3712798432" sldId="314"/>
            <ac:spMk id="1075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8:34:09.306" v="949" actId="20577"/>
          <ac:spMkLst>
            <pc:docMk/>
            <pc:sldMk cId="3712798432" sldId="314"/>
            <ac:spMk id="1077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8:32:27.698" v="889" actId="20577"/>
          <ac:spMkLst>
            <pc:docMk/>
            <pc:sldMk cId="3712798432" sldId="314"/>
            <ac:spMk id="1079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8:32:44.524" v="903" actId="20577"/>
          <ac:spMkLst>
            <pc:docMk/>
            <pc:sldMk cId="3712798432" sldId="314"/>
            <ac:spMk id="1081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8:33:05.141" v="920" actId="20577"/>
          <ac:spMkLst>
            <pc:docMk/>
            <pc:sldMk cId="3712798432" sldId="314"/>
            <ac:spMk id="1083" creationId="{00000000-0000-0000-0000-000000000000}"/>
          </ac:spMkLst>
        </pc:spChg>
        <pc:graphicFrameChg chg="add del mod">
          <ac:chgData name="Zainab Abdulla Aljaroudi" userId="6c117a8a-70c8-4d22-9f6e-69890e5bc23a" providerId="ADAL" clId="{9FDA9427-8AB1-41A5-82E8-B355EE97D2B5}" dt="2021-12-07T18:34:24.050" v="953" actId="478"/>
          <ac:graphicFrameMkLst>
            <pc:docMk/>
            <pc:sldMk cId="3712798432" sldId="314"/>
            <ac:graphicFrameMk id="2" creationId="{FAA23C86-0F5B-4033-A784-853BF4755F4D}"/>
          </ac:graphicFrameMkLst>
        </pc:graphicFrameChg>
        <pc:graphicFrameChg chg="mod">
          <ac:chgData name="Zainab Abdulla Aljaroudi" userId="6c117a8a-70c8-4d22-9f6e-69890e5bc23a" providerId="ADAL" clId="{9FDA9427-8AB1-41A5-82E8-B355EE97D2B5}" dt="2021-12-07T18:33:39.497" v="929"/>
          <ac:graphicFrameMkLst>
            <pc:docMk/>
            <pc:sldMk cId="3712798432" sldId="314"/>
            <ac:graphicFrameMk id="65" creationId="{957653DB-0648-4916-9D92-96E6DDF1947D}"/>
          </ac:graphicFrameMkLst>
        </pc:graphicFrameChg>
      </pc:sldChg>
      <pc:sldChg chg="delSp modSp add mod modTransition delAnim">
        <pc:chgData name="Zainab Abdulla Aljaroudi" userId="6c117a8a-70c8-4d22-9f6e-69890e5bc23a" providerId="ADAL" clId="{9FDA9427-8AB1-41A5-82E8-B355EE97D2B5}" dt="2021-12-08T14:02:09.348" v="1536"/>
        <pc:sldMkLst>
          <pc:docMk/>
          <pc:sldMk cId="1604827594" sldId="315"/>
        </pc:sldMkLst>
        <pc:spChg chg="del">
          <ac:chgData name="Zainab Abdulla Aljaroudi" userId="6c117a8a-70c8-4d22-9f6e-69890e5bc23a" providerId="ADAL" clId="{9FDA9427-8AB1-41A5-82E8-B355EE97D2B5}" dt="2021-12-07T18:47:58.642" v="1044" actId="478"/>
          <ac:spMkLst>
            <pc:docMk/>
            <pc:sldMk cId="1604827594" sldId="315"/>
            <ac:spMk id="2" creationId="{6722BD44-587F-D848-9480-33A17E8107A3}"/>
          </ac:spMkLst>
        </pc:spChg>
        <pc:spChg chg="del">
          <ac:chgData name="Zainab Abdulla Aljaroudi" userId="6c117a8a-70c8-4d22-9f6e-69890e5bc23a" providerId="ADAL" clId="{9FDA9427-8AB1-41A5-82E8-B355EE97D2B5}" dt="2021-12-07T18:47:57.102" v="1043" actId="478"/>
          <ac:spMkLst>
            <pc:docMk/>
            <pc:sldMk cId="1604827594" sldId="315"/>
            <ac:spMk id="35" creationId="{274C49C8-8532-C844-A147-0B683DB7DCEF}"/>
          </ac:spMkLst>
        </pc:spChg>
        <pc:spChg chg="mod">
          <ac:chgData name="Zainab Abdulla Aljaroudi" userId="6c117a8a-70c8-4d22-9f6e-69890e5bc23a" providerId="ADAL" clId="{9FDA9427-8AB1-41A5-82E8-B355EE97D2B5}" dt="2021-12-07T18:48:12.225" v="1049" actId="1076"/>
          <ac:spMkLst>
            <pc:docMk/>
            <pc:sldMk cId="1604827594" sldId="315"/>
            <ac:spMk id="38" creationId="{329DD25B-E910-2046-9C04-2A8DBCD22C30}"/>
          </ac:spMkLst>
        </pc:spChg>
        <pc:spChg chg="del">
          <ac:chgData name="Zainab Abdulla Aljaroudi" userId="6c117a8a-70c8-4d22-9f6e-69890e5bc23a" providerId="ADAL" clId="{9FDA9427-8AB1-41A5-82E8-B355EE97D2B5}" dt="2021-12-07T18:48:03.698" v="1047" actId="478"/>
          <ac:spMkLst>
            <pc:docMk/>
            <pc:sldMk cId="1604827594" sldId="315"/>
            <ac:spMk id="43" creationId="{3E4CE98C-25B2-FB48-BBCC-39A1CC656941}"/>
          </ac:spMkLst>
        </pc:spChg>
        <pc:spChg chg="del">
          <ac:chgData name="Zainab Abdulla Aljaroudi" userId="6c117a8a-70c8-4d22-9f6e-69890e5bc23a" providerId="ADAL" clId="{9FDA9427-8AB1-41A5-82E8-B355EE97D2B5}" dt="2021-12-07T18:48:01.943" v="1046" actId="478"/>
          <ac:spMkLst>
            <pc:docMk/>
            <pc:sldMk cId="1604827594" sldId="315"/>
            <ac:spMk id="45" creationId="{D04EBE8A-DBE5-0F45-BBBF-52C41597EE59}"/>
          </ac:spMkLst>
        </pc:spChg>
        <pc:spChg chg="del">
          <ac:chgData name="Zainab Abdulla Aljaroudi" userId="6c117a8a-70c8-4d22-9f6e-69890e5bc23a" providerId="ADAL" clId="{9FDA9427-8AB1-41A5-82E8-B355EE97D2B5}" dt="2021-12-07T18:48:00.522" v="1045" actId="478"/>
          <ac:spMkLst>
            <pc:docMk/>
            <pc:sldMk cId="1604827594" sldId="315"/>
            <ac:spMk id="46" creationId="{6CB3EC7B-8EE6-D04E-9A24-BD465252682A}"/>
          </ac:spMkLst>
        </pc:spChg>
        <pc:spChg chg="del mod">
          <ac:chgData name="Zainab Abdulla Aljaroudi" userId="6c117a8a-70c8-4d22-9f6e-69890e5bc23a" providerId="ADAL" clId="{9FDA9427-8AB1-41A5-82E8-B355EE97D2B5}" dt="2021-12-08T02:58:40.308" v="1525" actId="478"/>
          <ac:spMkLst>
            <pc:docMk/>
            <pc:sldMk cId="1604827594" sldId="315"/>
            <ac:spMk id="1001" creationId="{00000000-0000-0000-0000-000000000000}"/>
          </ac:spMkLst>
        </pc:spChg>
        <pc:grpChg chg="del">
          <ac:chgData name="Zainab Abdulla Aljaroudi" userId="6c117a8a-70c8-4d22-9f6e-69890e5bc23a" providerId="ADAL" clId="{9FDA9427-8AB1-41A5-82E8-B355EE97D2B5}" dt="2021-12-07T18:48:04.618" v="1048" actId="478"/>
          <ac:grpSpMkLst>
            <pc:docMk/>
            <pc:sldMk cId="1604827594" sldId="315"/>
            <ac:grpSpMk id="36" creationId="{0C905B0B-C7B7-A941-B431-394324DCB1F3}"/>
          </ac:grpSpMkLst>
        </pc:grpChg>
        <pc:picChg chg="mod">
          <ac:chgData name="Zainab Abdulla Aljaroudi" userId="6c117a8a-70c8-4d22-9f6e-69890e5bc23a" providerId="ADAL" clId="{9FDA9427-8AB1-41A5-82E8-B355EE97D2B5}" dt="2021-12-07T18:48:12.225" v="1049" actId="1076"/>
          <ac:picMkLst>
            <pc:docMk/>
            <pc:sldMk cId="1604827594" sldId="315"/>
            <ac:picMk id="48" creationId="{9A61AD36-56F2-A74C-8FC9-0F7FA130BB81}"/>
          </ac:picMkLst>
        </pc:picChg>
      </pc:sldChg>
      <pc:sldChg chg="addSp modSp add mod modTransition">
        <pc:chgData name="Zainab Abdulla Aljaroudi" userId="6c117a8a-70c8-4d22-9f6e-69890e5bc23a" providerId="ADAL" clId="{9FDA9427-8AB1-41A5-82E8-B355EE97D2B5}" dt="2021-12-08T14:02:09.348" v="1536"/>
        <pc:sldMkLst>
          <pc:docMk/>
          <pc:sldMk cId="0" sldId="316"/>
        </pc:sldMkLst>
        <pc:spChg chg="add mod">
          <ac:chgData name="Zainab Abdulla Aljaroudi" userId="6c117a8a-70c8-4d22-9f6e-69890e5bc23a" providerId="ADAL" clId="{9FDA9427-8AB1-41A5-82E8-B355EE97D2B5}" dt="2021-12-07T19:18:14.040" v="1183" actId="1076"/>
          <ac:spMkLst>
            <pc:docMk/>
            <pc:sldMk cId="0" sldId="316"/>
            <ac:spMk id="8" creationId="{D3BD1D8F-6164-460B-BDA7-57056ED0EB94}"/>
          </ac:spMkLst>
        </pc:spChg>
        <pc:spChg chg="mod">
          <ac:chgData name="Zainab Abdulla Aljaroudi" userId="6c117a8a-70c8-4d22-9f6e-69890e5bc23a" providerId="ADAL" clId="{9FDA9427-8AB1-41A5-82E8-B355EE97D2B5}" dt="2021-12-07T19:13:24.442" v="1133" actId="1076"/>
          <ac:spMkLst>
            <pc:docMk/>
            <pc:sldMk cId="0" sldId="316"/>
            <ac:spMk id="741" creationId="{00000000-0000-0000-0000-000000000000}"/>
          </ac:spMkLst>
        </pc:spChg>
      </pc:sldChg>
      <pc:sldChg chg="addSp delSp modSp add mod modTransition modAnim">
        <pc:chgData name="Zainab Abdulla Aljaroudi" userId="6c117a8a-70c8-4d22-9f6e-69890e5bc23a" providerId="ADAL" clId="{9FDA9427-8AB1-41A5-82E8-B355EE97D2B5}" dt="2021-12-08T14:02:09.348" v="1536"/>
        <pc:sldMkLst>
          <pc:docMk/>
          <pc:sldMk cId="0" sldId="317"/>
        </pc:sldMkLst>
        <pc:spChg chg="add del mod">
          <ac:chgData name="Zainab Abdulla Aljaroudi" userId="6c117a8a-70c8-4d22-9f6e-69890e5bc23a" providerId="ADAL" clId="{9FDA9427-8AB1-41A5-82E8-B355EE97D2B5}" dt="2021-12-07T19:15:37.373" v="1158" actId="478"/>
          <ac:spMkLst>
            <pc:docMk/>
            <pc:sldMk cId="0" sldId="317"/>
            <ac:spMk id="3" creationId="{C683549B-8671-4DDF-AB7E-ECE38537F453}"/>
          </ac:spMkLst>
        </pc:spChg>
        <pc:spChg chg="add del mod">
          <ac:chgData name="Zainab Abdulla Aljaroudi" userId="6c117a8a-70c8-4d22-9f6e-69890e5bc23a" providerId="ADAL" clId="{9FDA9427-8AB1-41A5-82E8-B355EE97D2B5}" dt="2021-12-07T19:15:44.418" v="1161" actId="478"/>
          <ac:spMkLst>
            <pc:docMk/>
            <pc:sldMk cId="0" sldId="317"/>
            <ac:spMk id="5" creationId="{334137C0-C888-4026-925D-ADCB919D6FB6}"/>
          </ac:spMkLst>
        </pc:spChg>
        <pc:spChg chg="add del mod">
          <ac:chgData name="Zainab Abdulla Aljaroudi" userId="6c117a8a-70c8-4d22-9f6e-69890e5bc23a" providerId="ADAL" clId="{9FDA9427-8AB1-41A5-82E8-B355EE97D2B5}" dt="2021-12-07T19:17:19.865" v="1180" actId="478"/>
          <ac:spMkLst>
            <pc:docMk/>
            <pc:sldMk cId="0" sldId="317"/>
            <ac:spMk id="36" creationId="{3F133CB6-B121-4909-B461-60AED599C914}"/>
          </ac:spMkLst>
        </pc:spChg>
        <pc:spChg chg="mod">
          <ac:chgData name="Zainab Abdulla Aljaroudi" userId="6c117a8a-70c8-4d22-9f6e-69890e5bc23a" providerId="ADAL" clId="{9FDA9427-8AB1-41A5-82E8-B355EE97D2B5}" dt="2021-12-07T19:20:14.510" v="1204"/>
          <ac:spMkLst>
            <pc:docMk/>
            <pc:sldMk cId="0" sldId="317"/>
            <ac:spMk id="38" creationId="{F388E7D1-5348-402E-B007-9DE8CEB0E9ED}"/>
          </ac:spMkLst>
        </pc:spChg>
        <pc:spChg chg="mod">
          <ac:chgData name="Zainab Abdulla Aljaroudi" userId="6c117a8a-70c8-4d22-9f6e-69890e5bc23a" providerId="ADAL" clId="{9FDA9427-8AB1-41A5-82E8-B355EE97D2B5}" dt="2021-12-07T19:20:14.510" v="1204"/>
          <ac:spMkLst>
            <pc:docMk/>
            <pc:sldMk cId="0" sldId="317"/>
            <ac:spMk id="39" creationId="{E5B03CC7-D294-4592-8723-D74A3FDB31D2}"/>
          </ac:spMkLst>
        </pc:spChg>
        <pc:spChg chg="mod">
          <ac:chgData name="Zainab Abdulla Aljaroudi" userId="6c117a8a-70c8-4d22-9f6e-69890e5bc23a" providerId="ADAL" clId="{9FDA9427-8AB1-41A5-82E8-B355EE97D2B5}" dt="2021-12-07T19:20:27.403" v="1206"/>
          <ac:spMkLst>
            <pc:docMk/>
            <pc:sldMk cId="0" sldId="317"/>
            <ac:spMk id="41" creationId="{BE4C5CD1-A1DE-4B69-8F98-932DCC1A7B92}"/>
          </ac:spMkLst>
        </pc:spChg>
        <pc:spChg chg="mod">
          <ac:chgData name="Zainab Abdulla Aljaroudi" userId="6c117a8a-70c8-4d22-9f6e-69890e5bc23a" providerId="ADAL" clId="{9FDA9427-8AB1-41A5-82E8-B355EE97D2B5}" dt="2021-12-07T19:20:27.403" v="1206"/>
          <ac:spMkLst>
            <pc:docMk/>
            <pc:sldMk cId="0" sldId="317"/>
            <ac:spMk id="42" creationId="{6483E196-E2E6-46B8-B2CA-F91B374C0371}"/>
          </ac:spMkLst>
        </pc:spChg>
        <pc:spChg chg="mod">
          <ac:chgData name="Zainab Abdulla Aljaroudi" userId="6c117a8a-70c8-4d22-9f6e-69890e5bc23a" providerId="ADAL" clId="{9FDA9427-8AB1-41A5-82E8-B355EE97D2B5}" dt="2021-12-07T19:20:27.403" v="1206"/>
          <ac:spMkLst>
            <pc:docMk/>
            <pc:sldMk cId="0" sldId="317"/>
            <ac:spMk id="43" creationId="{7CF23FFD-766F-4331-9D3F-819C71388102}"/>
          </ac:spMkLst>
        </pc:spChg>
        <pc:spChg chg="mod">
          <ac:chgData name="Zainab Abdulla Aljaroudi" userId="6c117a8a-70c8-4d22-9f6e-69890e5bc23a" providerId="ADAL" clId="{9FDA9427-8AB1-41A5-82E8-B355EE97D2B5}" dt="2021-12-07T19:20:27.403" v="1206"/>
          <ac:spMkLst>
            <pc:docMk/>
            <pc:sldMk cId="0" sldId="317"/>
            <ac:spMk id="45" creationId="{36BEC457-3A99-4DB8-B96E-35134F4300B1}"/>
          </ac:spMkLst>
        </pc:spChg>
        <pc:spChg chg="mod">
          <ac:chgData name="Zainab Abdulla Aljaroudi" userId="6c117a8a-70c8-4d22-9f6e-69890e5bc23a" providerId="ADAL" clId="{9FDA9427-8AB1-41A5-82E8-B355EE97D2B5}" dt="2021-12-07T19:20:27.403" v="1206"/>
          <ac:spMkLst>
            <pc:docMk/>
            <pc:sldMk cId="0" sldId="317"/>
            <ac:spMk id="46" creationId="{61E2FE5A-82D8-4353-9690-879C870E413F}"/>
          </ac:spMkLst>
        </pc:spChg>
        <pc:spChg chg="add mod">
          <ac:chgData name="Zainab Abdulla Aljaroudi" userId="6c117a8a-70c8-4d22-9f6e-69890e5bc23a" providerId="ADAL" clId="{9FDA9427-8AB1-41A5-82E8-B355EE97D2B5}" dt="2021-12-07T19:22:12.792" v="1223" actId="1035"/>
          <ac:spMkLst>
            <pc:docMk/>
            <pc:sldMk cId="0" sldId="317"/>
            <ac:spMk id="47" creationId="{5FED1A1D-190F-4B8B-90D7-2DC5CA3F168A}"/>
          </ac:spMkLst>
        </pc:spChg>
        <pc:spChg chg="mod">
          <ac:chgData name="Zainab Abdulla Aljaroudi" userId="6c117a8a-70c8-4d22-9f6e-69890e5bc23a" providerId="ADAL" clId="{9FDA9427-8AB1-41A5-82E8-B355EE97D2B5}" dt="2021-12-07T19:22:17.180" v="1224" actId="1076"/>
          <ac:spMkLst>
            <pc:docMk/>
            <pc:sldMk cId="0" sldId="317"/>
            <ac:spMk id="702" creationId="{00000000-0000-0000-0000-000000000000}"/>
          </ac:spMkLst>
        </pc:spChg>
        <pc:spChg chg="del">
          <ac:chgData name="Zainab Abdulla Aljaroudi" userId="6c117a8a-70c8-4d22-9f6e-69890e5bc23a" providerId="ADAL" clId="{9FDA9427-8AB1-41A5-82E8-B355EE97D2B5}" dt="2021-12-07T19:15:43.082" v="1160" actId="478"/>
          <ac:spMkLst>
            <pc:docMk/>
            <pc:sldMk cId="0" sldId="317"/>
            <ac:spMk id="703" creationId="{00000000-0000-0000-0000-000000000000}"/>
          </ac:spMkLst>
        </pc:spChg>
        <pc:spChg chg="del">
          <ac:chgData name="Zainab Abdulla Aljaroudi" userId="6c117a8a-70c8-4d22-9f6e-69890e5bc23a" providerId="ADAL" clId="{9FDA9427-8AB1-41A5-82E8-B355EE97D2B5}" dt="2021-12-07T19:15:35.010" v="1157" actId="478"/>
          <ac:spMkLst>
            <pc:docMk/>
            <pc:sldMk cId="0" sldId="317"/>
            <ac:spMk id="704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9:22:12.792" v="1223" actId="1035"/>
          <ac:spMkLst>
            <pc:docMk/>
            <pc:sldMk cId="0" sldId="317"/>
            <ac:spMk id="705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9:22:12.792" v="1223" actId="1035"/>
          <ac:spMkLst>
            <pc:docMk/>
            <pc:sldMk cId="0" sldId="317"/>
            <ac:spMk id="706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9:15:14.350" v="1138" actId="207"/>
          <ac:spMkLst>
            <pc:docMk/>
            <pc:sldMk cId="0" sldId="317"/>
            <ac:spMk id="708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9:15:05.946" v="1136" actId="207"/>
          <ac:spMkLst>
            <pc:docMk/>
            <pc:sldMk cId="0" sldId="317"/>
            <ac:spMk id="709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9:15:10.792" v="1137" actId="207"/>
          <ac:spMkLst>
            <pc:docMk/>
            <pc:sldMk cId="0" sldId="317"/>
            <ac:spMk id="711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9:15:05.946" v="1136" actId="207"/>
          <ac:spMkLst>
            <pc:docMk/>
            <pc:sldMk cId="0" sldId="317"/>
            <ac:spMk id="712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9:15:19.757" v="1139" actId="207"/>
          <ac:spMkLst>
            <pc:docMk/>
            <pc:sldMk cId="0" sldId="317"/>
            <ac:spMk id="714" creationId="{00000000-0000-0000-0000-000000000000}"/>
          </ac:spMkLst>
        </pc:spChg>
        <pc:spChg chg="mod">
          <ac:chgData name="Zainab Abdulla Aljaroudi" userId="6c117a8a-70c8-4d22-9f6e-69890e5bc23a" providerId="ADAL" clId="{9FDA9427-8AB1-41A5-82E8-B355EE97D2B5}" dt="2021-12-07T19:15:22.517" v="1140" actId="207"/>
          <ac:spMkLst>
            <pc:docMk/>
            <pc:sldMk cId="0" sldId="317"/>
            <ac:spMk id="721" creationId="{00000000-0000-0000-0000-000000000000}"/>
          </ac:spMkLst>
        </pc:spChg>
        <pc:spChg chg="del">
          <ac:chgData name="Zainab Abdulla Aljaroudi" userId="6c117a8a-70c8-4d22-9f6e-69890e5bc23a" providerId="ADAL" clId="{9FDA9427-8AB1-41A5-82E8-B355EE97D2B5}" dt="2021-12-07T19:15:53.020" v="1163" actId="478"/>
          <ac:spMkLst>
            <pc:docMk/>
            <pc:sldMk cId="0" sldId="317"/>
            <ac:spMk id="728" creationId="{00000000-0000-0000-0000-000000000000}"/>
          </ac:spMkLst>
        </pc:spChg>
        <pc:spChg chg="del">
          <ac:chgData name="Zainab Abdulla Aljaroudi" userId="6c117a8a-70c8-4d22-9f6e-69890e5bc23a" providerId="ADAL" clId="{9FDA9427-8AB1-41A5-82E8-B355EE97D2B5}" dt="2021-12-07T19:15:53.020" v="1163" actId="478"/>
          <ac:spMkLst>
            <pc:docMk/>
            <pc:sldMk cId="0" sldId="317"/>
            <ac:spMk id="729" creationId="{00000000-0000-0000-0000-000000000000}"/>
          </ac:spMkLst>
        </pc:spChg>
        <pc:grpChg chg="add mod">
          <ac:chgData name="Zainab Abdulla Aljaroudi" userId="6c117a8a-70c8-4d22-9f6e-69890e5bc23a" providerId="ADAL" clId="{9FDA9427-8AB1-41A5-82E8-B355EE97D2B5}" dt="2021-12-07T19:22:12.792" v="1223" actId="1035"/>
          <ac:grpSpMkLst>
            <pc:docMk/>
            <pc:sldMk cId="0" sldId="317"/>
            <ac:grpSpMk id="37" creationId="{C68CE7BA-6535-44C0-9B12-F10B94A73A27}"/>
          </ac:grpSpMkLst>
        </pc:grpChg>
        <pc:grpChg chg="add mod">
          <ac:chgData name="Zainab Abdulla Aljaroudi" userId="6c117a8a-70c8-4d22-9f6e-69890e5bc23a" providerId="ADAL" clId="{9FDA9427-8AB1-41A5-82E8-B355EE97D2B5}" dt="2021-12-07T19:22:12.792" v="1223" actId="1035"/>
          <ac:grpSpMkLst>
            <pc:docMk/>
            <pc:sldMk cId="0" sldId="317"/>
            <ac:grpSpMk id="40" creationId="{287735AB-7FA9-4A05-A326-3DEAB4ED149C}"/>
          </ac:grpSpMkLst>
        </pc:grpChg>
        <pc:grpChg chg="add mod">
          <ac:chgData name="Zainab Abdulla Aljaroudi" userId="6c117a8a-70c8-4d22-9f6e-69890e5bc23a" providerId="ADAL" clId="{9FDA9427-8AB1-41A5-82E8-B355EE97D2B5}" dt="2021-12-07T19:22:12.792" v="1223" actId="1035"/>
          <ac:grpSpMkLst>
            <pc:docMk/>
            <pc:sldMk cId="0" sldId="317"/>
            <ac:grpSpMk id="44" creationId="{6C5250D1-9458-4D65-BEAA-D58D2A22D688}"/>
          </ac:grpSpMkLst>
        </pc:grpChg>
        <pc:grpChg chg="mod">
          <ac:chgData name="Zainab Abdulla Aljaroudi" userId="6c117a8a-70c8-4d22-9f6e-69890e5bc23a" providerId="ADAL" clId="{9FDA9427-8AB1-41A5-82E8-B355EE97D2B5}" dt="2021-12-07T19:22:12.792" v="1223" actId="1035"/>
          <ac:grpSpMkLst>
            <pc:docMk/>
            <pc:sldMk cId="0" sldId="317"/>
            <ac:grpSpMk id="707" creationId="{00000000-0000-0000-0000-000000000000}"/>
          </ac:grpSpMkLst>
        </pc:grpChg>
        <pc:grpChg chg="mod">
          <ac:chgData name="Zainab Abdulla Aljaroudi" userId="6c117a8a-70c8-4d22-9f6e-69890e5bc23a" providerId="ADAL" clId="{9FDA9427-8AB1-41A5-82E8-B355EE97D2B5}" dt="2021-12-07T19:22:12.792" v="1223" actId="1035"/>
          <ac:grpSpMkLst>
            <pc:docMk/>
            <pc:sldMk cId="0" sldId="317"/>
            <ac:grpSpMk id="710" creationId="{00000000-0000-0000-0000-000000000000}"/>
          </ac:grpSpMkLst>
        </pc:grpChg>
        <pc:grpChg chg="mod">
          <ac:chgData name="Zainab Abdulla Aljaroudi" userId="6c117a8a-70c8-4d22-9f6e-69890e5bc23a" providerId="ADAL" clId="{9FDA9427-8AB1-41A5-82E8-B355EE97D2B5}" dt="2021-12-07T19:22:12.792" v="1223" actId="1035"/>
          <ac:grpSpMkLst>
            <pc:docMk/>
            <pc:sldMk cId="0" sldId="317"/>
            <ac:grpSpMk id="713" creationId="{00000000-0000-0000-0000-000000000000}"/>
          </ac:grpSpMkLst>
        </pc:grpChg>
        <pc:grpChg chg="mod">
          <ac:chgData name="Zainab Abdulla Aljaroudi" userId="6c117a8a-70c8-4d22-9f6e-69890e5bc23a" providerId="ADAL" clId="{9FDA9427-8AB1-41A5-82E8-B355EE97D2B5}" dt="2021-12-07T19:22:12.792" v="1223" actId="1035"/>
          <ac:grpSpMkLst>
            <pc:docMk/>
            <pc:sldMk cId="0" sldId="317"/>
            <ac:grpSpMk id="717" creationId="{00000000-0000-0000-0000-000000000000}"/>
          </ac:grpSpMkLst>
        </pc:grpChg>
        <pc:grpChg chg="mod">
          <ac:chgData name="Zainab Abdulla Aljaroudi" userId="6c117a8a-70c8-4d22-9f6e-69890e5bc23a" providerId="ADAL" clId="{9FDA9427-8AB1-41A5-82E8-B355EE97D2B5}" dt="2021-12-07T19:22:12.792" v="1223" actId="1035"/>
          <ac:grpSpMkLst>
            <pc:docMk/>
            <pc:sldMk cId="0" sldId="317"/>
            <ac:grpSpMk id="720" creationId="{00000000-0000-0000-0000-000000000000}"/>
          </ac:grpSpMkLst>
        </pc:grpChg>
        <pc:grpChg chg="del">
          <ac:chgData name="Zainab Abdulla Aljaroudi" userId="6c117a8a-70c8-4d22-9f6e-69890e5bc23a" providerId="ADAL" clId="{9FDA9427-8AB1-41A5-82E8-B355EE97D2B5}" dt="2021-12-07T19:16:07.159" v="1164" actId="478"/>
          <ac:grpSpMkLst>
            <pc:docMk/>
            <pc:sldMk cId="0" sldId="317"/>
            <ac:grpSpMk id="724" creationId="{00000000-0000-0000-0000-000000000000}"/>
          </ac:grpSpMkLst>
        </pc:grpChg>
        <pc:picChg chg="add mod">
          <ac:chgData name="Zainab Abdulla Aljaroudi" userId="6c117a8a-70c8-4d22-9f6e-69890e5bc23a" providerId="ADAL" clId="{9FDA9427-8AB1-41A5-82E8-B355EE97D2B5}" dt="2021-12-07T19:22:12.792" v="1223" actId="1035"/>
          <ac:picMkLst>
            <pc:docMk/>
            <pc:sldMk cId="0" sldId="317"/>
            <ac:picMk id="7" creationId="{6C19D082-14AA-4CF0-986E-15744E27BB31}"/>
          </ac:picMkLst>
        </pc:picChg>
      </pc:sldChg>
      <pc:sldChg chg="modSp mod modTransition">
        <pc:chgData name="Zainab Abdulla Aljaroudi" userId="6c117a8a-70c8-4d22-9f6e-69890e5bc23a" providerId="ADAL" clId="{9FDA9427-8AB1-41A5-82E8-B355EE97D2B5}" dt="2021-12-08T14:02:09.348" v="1536"/>
        <pc:sldMkLst>
          <pc:docMk/>
          <pc:sldMk cId="1011986190" sldId="318"/>
        </pc:sldMkLst>
        <pc:spChg chg="mod">
          <ac:chgData name="Zainab Abdulla Aljaroudi" userId="6c117a8a-70c8-4d22-9f6e-69890e5bc23a" providerId="ADAL" clId="{9FDA9427-8AB1-41A5-82E8-B355EE97D2B5}" dt="2021-12-07T19:52:21.991" v="1454" actId="20577"/>
          <ac:spMkLst>
            <pc:docMk/>
            <pc:sldMk cId="1011986190" sldId="318"/>
            <ac:spMk id="6" creationId="{EE286C14-5A56-46C4-AF98-419D60191409}"/>
          </ac:spMkLst>
        </pc:spChg>
      </pc:sldChg>
      <pc:sldChg chg="modTransition">
        <pc:chgData name="Zainab Abdulla Aljaroudi" userId="6c117a8a-70c8-4d22-9f6e-69890e5bc23a" providerId="ADAL" clId="{9FDA9427-8AB1-41A5-82E8-B355EE97D2B5}" dt="2021-12-08T14:02:09.348" v="1536"/>
        <pc:sldMkLst>
          <pc:docMk/>
          <pc:sldMk cId="1747946585" sldId="319"/>
        </pc:sldMkLst>
      </pc:sldChg>
      <pc:sldChg chg="modSp mod modTransition modAnim">
        <pc:chgData name="Zainab Abdulla Aljaroudi" userId="6c117a8a-70c8-4d22-9f6e-69890e5bc23a" providerId="ADAL" clId="{9FDA9427-8AB1-41A5-82E8-B355EE97D2B5}" dt="2021-12-08T14:02:09.348" v="1536"/>
        <pc:sldMkLst>
          <pc:docMk/>
          <pc:sldMk cId="3242015576" sldId="320"/>
        </pc:sldMkLst>
        <pc:spChg chg="mod ord">
          <ac:chgData name="Zainab Abdulla Aljaroudi" userId="6c117a8a-70c8-4d22-9f6e-69890e5bc23a" providerId="ADAL" clId="{9FDA9427-8AB1-41A5-82E8-B355EE97D2B5}" dt="2021-12-08T02:47:00.121" v="1471" actId="167"/>
          <ac:spMkLst>
            <pc:docMk/>
            <pc:sldMk cId="3242015576" sldId="320"/>
            <ac:spMk id="62" creationId="{E0A0BEC9-B124-437A-B487-986BE5B5DE82}"/>
          </ac:spMkLst>
        </pc:spChg>
      </pc:sldChg>
      <pc:sldChg chg="modTransition">
        <pc:chgData name="Zainab Abdulla Aljaroudi" userId="6c117a8a-70c8-4d22-9f6e-69890e5bc23a" providerId="ADAL" clId="{9FDA9427-8AB1-41A5-82E8-B355EE97D2B5}" dt="2021-12-08T14:02:09.348" v="1536"/>
        <pc:sldMkLst>
          <pc:docMk/>
          <pc:sldMk cId="2968711594" sldId="322"/>
        </pc:sldMkLst>
      </pc:sldChg>
      <pc:sldChg chg="modTransition">
        <pc:chgData name="Zainab Abdulla Aljaroudi" userId="6c117a8a-70c8-4d22-9f6e-69890e5bc23a" providerId="ADAL" clId="{9FDA9427-8AB1-41A5-82E8-B355EE97D2B5}" dt="2021-12-08T14:02:09.348" v="1536"/>
        <pc:sldMkLst>
          <pc:docMk/>
          <pc:sldMk cId="3017651778" sldId="323"/>
        </pc:sldMkLst>
      </pc:sldChg>
      <pc:sldMasterChg chg="delSldLayout modSldLayout">
        <pc:chgData name="Zainab Abdulla Aljaroudi" userId="6c117a8a-70c8-4d22-9f6e-69890e5bc23a" providerId="ADAL" clId="{9FDA9427-8AB1-41A5-82E8-B355EE97D2B5}" dt="2021-12-08T02:57:45.680" v="1522" actId="1076"/>
        <pc:sldMasterMkLst>
          <pc:docMk/>
          <pc:sldMasterMk cId="0" sldId="2147483658"/>
        </pc:sldMasterMkLst>
        <pc:sldLayoutChg chg="del">
          <pc:chgData name="Zainab Abdulla Aljaroudi" userId="6c117a8a-70c8-4d22-9f6e-69890e5bc23a" providerId="ADAL" clId="{9FDA9427-8AB1-41A5-82E8-B355EE97D2B5}" dt="2021-12-07T19:25:48.091" v="1248" actId="47"/>
          <pc:sldLayoutMkLst>
            <pc:docMk/>
            <pc:sldMasterMk cId="0" sldId="2147483658"/>
            <pc:sldLayoutMk cId="0" sldId="2147483649"/>
          </pc:sldLayoutMkLst>
        </pc:sldLayoutChg>
        <pc:sldLayoutChg chg="del">
          <pc:chgData name="Zainab Abdulla Aljaroudi" userId="6c117a8a-70c8-4d22-9f6e-69890e5bc23a" providerId="ADAL" clId="{9FDA9427-8AB1-41A5-82E8-B355EE97D2B5}" dt="2021-12-07T19:25:31.926" v="1226" actId="47"/>
          <pc:sldLayoutMkLst>
            <pc:docMk/>
            <pc:sldMasterMk cId="0" sldId="2147483658"/>
            <pc:sldLayoutMk cId="0" sldId="2147483650"/>
          </pc:sldLayoutMkLst>
        </pc:sldLayoutChg>
        <pc:sldLayoutChg chg="addSp delSp modSp mod">
          <pc:chgData name="Zainab Abdulla Aljaroudi" userId="6c117a8a-70c8-4d22-9f6e-69890e5bc23a" providerId="ADAL" clId="{9FDA9427-8AB1-41A5-82E8-B355EE97D2B5}" dt="2021-12-08T02:57:08.015" v="1515"/>
          <pc:sldLayoutMkLst>
            <pc:docMk/>
            <pc:sldMasterMk cId="0" sldId="2147483658"/>
            <pc:sldLayoutMk cId="0" sldId="2147483652"/>
          </pc:sldLayoutMkLst>
          <pc:spChg chg="add mod">
            <ac:chgData name="Zainab Abdulla Aljaroudi" userId="6c117a8a-70c8-4d22-9f6e-69890e5bc23a" providerId="ADAL" clId="{9FDA9427-8AB1-41A5-82E8-B355EE97D2B5}" dt="2021-12-08T02:57:08.015" v="1515"/>
            <ac:spMkLst>
              <pc:docMk/>
              <pc:sldMasterMk cId="0" sldId="2147483658"/>
              <pc:sldLayoutMk cId="0" sldId="2147483652"/>
              <ac:spMk id="8" creationId="{484F275F-3A2F-46CD-AD02-9AB378C97FFF}"/>
            </ac:spMkLst>
          </pc:spChg>
          <pc:spChg chg="add del">
            <ac:chgData name="Zainab Abdulla Aljaroudi" userId="6c117a8a-70c8-4d22-9f6e-69890e5bc23a" providerId="ADAL" clId="{9FDA9427-8AB1-41A5-82E8-B355EE97D2B5}" dt="2021-12-08T02:56:58.663" v="1514" actId="478"/>
            <ac:spMkLst>
              <pc:docMk/>
              <pc:sldMasterMk cId="0" sldId="2147483658"/>
              <pc:sldLayoutMk cId="0" sldId="2147483652"/>
              <ac:spMk id="34" creationId="{00000000-0000-0000-0000-000000000000}"/>
            </ac:spMkLst>
          </pc:spChg>
        </pc:sldLayoutChg>
        <pc:sldLayoutChg chg="del">
          <pc:chgData name="Zainab Abdulla Aljaroudi" userId="6c117a8a-70c8-4d22-9f6e-69890e5bc23a" providerId="ADAL" clId="{9FDA9427-8AB1-41A5-82E8-B355EE97D2B5}" dt="2021-12-07T19:25:50.335" v="1255" actId="47"/>
          <pc:sldLayoutMkLst>
            <pc:docMk/>
            <pc:sldMasterMk cId="0" sldId="2147483658"/>
            <pc:sldLayoutMk cId="0" sldId="2147483654"/>
          </pc:sldLayoutMkLst>
        </pc:sldLayoutChg>
        <pc:sldLayoutChg chg="del">
          <pc:chgData name="Zainab Abdulla Aljaroudi" userId="6c117a8a-70c8-4d22-9f6e-69890e5bc23a" providerId="ADAL" clId="{9FDA9427-8AB1-41A5-82E8-B355EE97D2B5}" dt="2021-12-07T19:25:50.087" v="1254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Zainab Abdulla Aljaroudi" userId="6c117a8a-70c8-4d22-9f6e-69890e5bc23a" providerId="ADAL" clId="{9FDA9427-8AB1-41A5-82E8-B355EE97D2B5}" dt="2021-12-07T19:25:49.882" v="1253" actId="47"/>
          <pc:sldLayoutMkLst>
            <pc:docMk/>
            <pc:sldMasterMk cId="0" sldId="2147483658"/>
            <pc:sldLayoutMk cId="0" sldId="2147483657"/>
          </pc:sldLayoutMkLst>
        </pc:sldLayoutChg>
        <pc:sldLayoutChg chg="addSp modSp">
          <pc:chgData name="Zainab Abdulla Aljaroudi" userId="6c117a8a-70c8-4d22-9f6e-69890e5bc23a" providerId="ADAL" clId="{9FDA9427-8AB1-41A5-82E8-B355EE97D2B5}" dt="2021-12-08T02:57:10.501" v="1516"/>
          <pc:sldLayoutMkLst>
            <pc:docMk/>
            <pc:sldMasterMk cId="0" sldId="2147483658"/>
            <pc:sldLayoutMk cId="1499750236" sldId="2147483659"/>
          </pc:sldLayoutMkLst>
          <pc:spChg chg="add mod">
            <ac:chgData name="Zainab Abdulla Aljaroudi" userId="6c117a8a-70c8-4d22-9f6e-69890e5bc23a" providerId="ADAL" clId="{9FDA9427-8AB1-41A5-82E8-B355EE97D2B5}" dt="2021-12-08T02:57:10.501" v="1516"/>
            <ac:spMkLst>
              <pc:docMk/>
              <pc:sldMasterMk cId="0" sldId="2147483658"/>
              <pc:sldLayoutMk cId="1499750236" sldId="2147483659"/>
              <ac:spMk id="11" creationId="{26B5D54F-FA88-47E6-B801-6B00E1FAA5D9}"/>
            </ac:spMkLst>
          </pc:spChg>
        </pc:sldLayoutChg>
        <pc:sldLayoutChg chg="addSp modSp mod">
          <pc:chgData name="Zainab Abdulla Aljaroudi" userId="6c117a8a-70c8-4d22-9f6e-69890e5bc23a" providerId="ADAL" clId="{9FDA9427-8AB1-41A5-82E8-B355EE97D2B5}" dt="2021-12-08T02:57:24.144" v="1518" actId="1076"/>
          <pc:sldLayoutMkLst>
            <pc:docMk/>
            <pc:sldMasterMk cId="0" sldId="2147483658"/>
            <pc:sldLayoutMk cId="2628595390" sldId="2147483660"/>
          </pc:sldLayoutMkLst>
          <pc:spChg chg="add mod">
            <ac:chgData name="Zainab Abdulla Aljaroudi" userId="6c117a8a-70c8-4d22-9f6e-69890e5bc23a" providerId="ADAL" clId="{9FDA9427-8AB1-41A5-82E8-B355EE97D2B5}" dt="2021-12-08T02:57:24.144" v="1518" actId="1076"/>
            <ac:spMkLst>
              <pc:docMk/>
              <pc:sldMasterMk cId="0" sldId="2147483658"/>
              <pc:sldLayoutMk cId="2628595390" sldId="2147483660"/>
              <ac:spMk id="13" creationId="{A354DADC-DA58-4DDB-8DFB-FD1B6D2CE045}"/>
            </ac:spMkLst>
          </pc:spChg>
        </pc:sldLayoutChg>
        <pc:sldLayoutChg chg="addSp modSp">
          <pc:chgData name="Zainab Abdulla Aljaroudi" userId="6c117a8a-70c8-4d22-9f6e-69890e5bc23a" providerId="ADAL" clId="{9FDA9427-8AB1-41A5-82E8-B355EE97D2B5}" dt="2021-12-08T02:57:28.534" v="1519"/>
          <pc:sldLayoutMkLst>
            <pc:docMk/>
            <pc:sldMasterMk cId="0" sldId="2147483658"/>
            <pc:sldLayoutMk cId="4047199795" sldId="2147483661"/>
          </pc:sldLayoutMkLst>
          <pc:spChg chg="add mod">
            <ac:chgData name="Zainab Abdulla Aljaroudi" userId="6c117a8a-70c8-4d22-9f6e-69890e5bc23a" providerId="ADAL" clId="{9FDA9427-8AB1-41A5-82E8-B355EE97D2B5}" dt="2021-12-08T02:57:28.534" v="1519"/>
            <ac:spMkLst>
              <pc:docMk/>
              <pc:sldMasterMk cId="0" sldId="2147483658"/>
              <pc:sldLayoutMk cId="4047199795" sldId="2147483661"/>
              <ac:spMk id="25" creationId="{574A738C-F97D-43FA-9671-3026AB0000ED}"/>
            </ac:spMkLst>
          </pc:spChg>
        </pc:sldLayoutChg>
        <pc:sldLayoutChg chg="addSp modSp mod">
          <pc:chgData name="Zainab Abdulla Aljaroudi" userId="6c117a8a-70c8-4d22-9f6e-69890e5bc23a" providerId="ADAL" clId="{9FDA9427-8AB1-41A5-82E8-B355EE97D2B5}" dt="2021-12-08T02:57:45.680" v="1522" actId="1076"/>
          <pc:sldLayoutMkLst>
            <pc:docMk/>
            <pc:sldMasterMk cId="0" sldId="2147483658"/>
            <pc:sldLayoutMk cId="131981690" sldId="2147483662"/>
          </pc:sldLayoutMkLst>
          <pc:spChg chg="add mod">
            <ac:chgData name="Zainab Abdulla Aljaroudi" userId="6c117a8a-70c8-4d22-9f6e-69890e5bc23a" providerId="ADAL" clId="{9FDA9427-8AB1-41A5-82E8-B355EE97D2B5}" dt="2021-12-08T02:57:45.680" v="1522" actId="1076"/>
            <ac:spMkLst>
              <pc:docMk/>
              <pc:sldMasterMk cId="0" sldId="2147483658"/>
              <pc:sldLayoutMk cId="131981690" sldId="2147483662"/>
              <ac:spMk id="12" creationId="{A3128AAA-4331-449C-9225-47662BB28057}"/>
            </ac:spMkLst>
          </pc:spChg>
          <pc:spChg chg="mod">
            <ac:chgData name="Zainab Abdulla Aljaroudi" userId="6c117a8a-70c8-4d22-9f6e-69890e5bc23a" providerId="ADAL" clId="{9FDA9427-8AB1-41A5-82E8-B355EE97D2B5}" dt="2021-12-08T02:57:36.941" v="1521" actId="1076"/>
            <ac:spMkLst>
              <pc:docMk/>
              <pc:sldMasterMk cId="0" sldId="2147483658"/>
              <pc:sldLayoutMk cId="131981690" sldId="2147483662"/>
              <ac:spMk id="185" creationId="{00000000-0000-0000-0000-000000000000}"/>
            </ac:spMkLst>
          </pc:spChg>
        </pc:sldLayoutChg>
      </pc:sldMasterChg>
    </pc:docChg>
  </pc:docChgLst>
  <pc:docChgLst>
    <pc:chgData name="Bansal, Mrugshitr Rajiv" userId="S::bansal66@purdue.edu::7dfcc26e-b802-4c34-933c-c5e3ad851e77" providerId="AD" clId="Web-{5034C099-2B77-4404-AC01-6D261AF0D06A}"/>
    <pc:docChg chg="modSld">
      <pc:chgData name="Bansal, Mrugshitr Rajiv" userId="S::bansal66@purdue.edu::7dfcc26e-b802-4c34-933c-c5e3ad851e77" providerId="AD" clId="Web-{5034C099-2B77-4404-AC01-6D261AF0D06A}" dt="2021-12-07T19:47:15.340" v="261" actId="20577"/>
      <pc:docMkLst>
        <pc:docMk/>
      </pc:docMkLst>
      <pc:sldChg chg="addSp delSp modSp">
        <pc:chgData name="Bansal, Mrugshitr Rajiv" userId="S::bansal66@purdue.edu::7dfcc26e-b802-4c34-933c-c5e3ad851e77" providerId="AD" clId="Web-{5034C099-2B77-4404-AC01-6D261AF0D06A}" dt="2021-12-07T19:47:15.340" v="261" actId="20577"/>
        <pc:sldMkLst>
          <pc:docMk/>
          <pc:sldMk cId="259055500" sldId="299"/>
        </pc:sldMkLst>
        <pc:spChg chg="del mod">
          <ac:chgData name="Bansal, Mrugshitr Rajiv" userId="S::bansal66@purdue.edu::7dfcc26e-b802-4c34-933c-c5e3ad851e77" providerId="AD" clId="Web-{5034C099-2B77-4404-AC01-6D261AF0D06A}" dt="2021-12-07T19:42:04.559" v="193"/>
          <ac:spMkLst>
            <pc:docMk/>
            <pc:sldMk cId="259055500" sldId="299"/>
            <ac:spMk id="2" creationId="{DCAFF1CE-41B8-4CC1-A991-4970E9698C7D}"/>
          </ac:spMkLst>
        </pc:spChg>
        <pc:spChg chg="add mod">
          <ac:chgData name="Bansal, Mrugshitr Rajiv" userId="S::bansal66@purdue.edu::7dfcc26e-b802-4c34-933c-c5e3ad851e77" providerId="AD" clId="Web-{5034C099-2B77-4404-AC01-6D261AF0D06A}" dt="2021-12-07T19:47:15.340" v="261" actId="20577"/>
          <ac:spMkLst>
            <pc:docMk/>
            <pc:sldMk cId="259055500" sldId="299"/>
            <ac:spMk id="4" creationId="{5F851CAF-1FFD-4886-8E84-E3811E83DC20}"/>
          </ac:spMkLst>
        </pc:spChg>
        <pc:picChg chg="add del mod">
          <ac:chgData name="Bansal, Mrugshitr Rajiv" userId="S::bansal66@purdue.edu::7dfcc26e-b802-4c34-933c-c5e3ad851e77" providerId="AD" clId="Web-{5034C099-2B77-4404-AC01-6D261AF0D06A}" dt="2021-12-07T19:42:47.777" v="201"/>
          <ac:picMkLst>
            <pc:docMk/>
            <pc:sldMk cId="259055500" sldId="299"/>
            <ac:picMk id="3" creationId="{AC95F928-4C8E-4F27-BA94-A71DE2482CA1}"/>
          </ac:picMkLst>
        </pc:picChg>
      </pc:sldChg>
    </pc:docChg>
  </pc:docChgLst>
  <pc:docChgLst>
    <pc:chgData name="Ryan Egbert" userId="bd4417c6-4d47-4af6-a5c3-36eccd370b7e" providerId="ADAL" clId="{6EE43BF6-2565-1A46-9D28-8711BD39DB85}"/>
    <pc:docChg chg="undo redo custSel addSld delSld modSld">
      <pc:chgData name="Ryan Egbert" userId="bd4417c6-4d47-4af6-a5c3-36eccd370b7e" providerId="ADAL" clId="{6EE43BF6-2565-1A46-9D28-8711BD39DB85}" dt="2021-12-08T17:41:17.328" v="1555"/>
      <pc:docMkLst>
        <pc:docMk/>
      </pc:docMkLst>
      <pc:sldChg chg="modSp mod">
        <pc:chgData name="Ryan Egbert" userId="bd4417c6-4d47-4af6-a5c3-36eccd370b7e" providerId="ADAL" clId="{6EE43BF6-2565-1A46-9D28-8711BD39DB85}" dt="2021-12-08T15:25:11.774" v="1384" actId="207"/>
        <pc:sldMkLst>
          <pc:docMk/>
          <pc:sldMk cId="0" sldId="256"/>
        </pc:sldMkLst>
        <pc:spChg chg="mod">
          <ac:chgData name="Ryan Egbert" userId="bd4417c6-4d47-4af6-a5c3-36eccd370b7e" providerId="ADAL" clId="{6EE43BF6-2565-1A46-9D28-8711BD39DB85}" dt="2021-12-08T15:25:11.774" v="1384" actId="207"/>
          <ac:spMkLst>
            <pc:docMk/>
            <pc:sldMk cId="0" sldId="256"/>
            <ac:spMk id="340" creationId="{2C30126A-3462-4548-8B30-373C011B9A7A}"/>
          </ac:spMkLst>
        </pc:spChg>
        <pc:spChg chg="mod">
          <ac:chgData name="Ryan Egbert" userId="bd4417c6-4d47-4af6-a5c3-36eccd370b7e" providerId="ADAL" clId="{6EE43BF6-2565-1A46-9D28-8711BD39DB85}" dt="2021-12-08T15:25:06.559" v="1383" actId="207"/>
          <ac:spMkLst>
            <pc:docMk/>
            <pc:sldMk cId="0" sldId="256"/>
            <ac:spMk id="341" creationId="{2C16927F-F842-4FC8-A699-507DC81F7F8D}"/>
          </ac:spMkLst>
        </pc:spChg>
      </pc:sldChg>
      <pc:sldChg chg="modSp mod">
        <pc:chgData name="Ryan Egbert" userId="bd4417c6-4d47-4af6-a5c3-36eccd370b7e" providerId="ADAL" clId="{6EE43BF6-2565-1A46-9D28-8711BD39DB85}" dt="2021-12-08T15:22:13.463" v="1358" actId="2711"/>
        <pc:sldMkLst>
          <pc:docMk/>
          <pc:sldMk cId="0" sldId="257"/>
        </pc:sldMkLst>
        <pc:spChg chg="mod">
          <ac:chgData name="Ryan Egbert" userId="bd4417c6-4d47-4af6-a5c3-36eccd370b7e" providerId="ADAL" clId="{6EE43BF6-2565-1A46-9D28-8711BD39DB85}" dt="2021-12-08T15:22:08.832" v="1357" actId="2711"/>
          <ac:spMkLst>
            <pc:docMk/>
            <pc:sldMk cId="0" sldId="257"/>
            <ac:spMk id="5" creationId="{BED8A72B-E883-4C8E-9D8D-019F7A73BE25}"/>
          </ac:spMkLst>
        </pc:spChg>
        <pc:spChg chg="mod">
          <ac:chgData name="Ryan Egbert" userId="bd4417c6-4d47-4af6-a5c3-36eccd370b7e" providerId="ADAL" clId="{6EE43BF6-2565-1A46-9D28-8711BD39DB85}" dt="2021-12-08T15:22:13.463" v="1358" actId="2711"/>
          <ac:spMkLst>
            <pc:docMk/>
            <pc:sldMk cId="0" sldId="257"/>
            <ac:spMk id="7" creationId="{DD15CB17-1903-4ABE-8C6A-AE6FE4686DBD}"/>
          </ac:spMkLst>
        </pc:spChg>
        <pc:spChg chg="mod">
          <ac:chgData name="Ryan Egbert" userId="bd4417c6-4d47-4af6-a5c3-36eccd370b7e" providerId="ADAL" clId="{6EE43BF6-2565-1A46-9D28-8711BD39DB85}" dt="2021-12-07T19:44:35.044" v="1201" actId="20577"/>
          <ac:spMkLst>
            <pc:docMk/>
            <pc:sldMk cId="0" sldId="257"/>
            <ac:spMk id="343" creationId="{00000000-0000-0000-0000-000000000000}"/>
          </ac:spMkLst>
        </pc:spChg>
      </pc:sldChg>
      <pc:sldChg chg="modSp mod">
        <pc:chgData name="Ryan Egbert" userId="bd4417c6-4d47-4af6-a5c3-36eccd370b7e" providerId="ADAL" clId="{6EE43BF6-2565-1A46-9D28-8711BD39DB85}" dt="2021-12-07T17:21:19.181" v="85" actId="2711"/>
        <pc:sldMkLst>
          <pc:docMk/>
          <pc:sldMk cId="0" sldId="261"/>
        </pc:sldMkLst>
        <pc:spChg chg="mod">
          <ac:chgData name="Ryan Egbert" userId="bd4417c6-4d47-4af6-a5c3-36eccd370b7e" providerId="ADAL" clId="{6EE43BF6-2565-1A46-9D28-8711BD39DB85}" dt="2021-12-07T17:21:19.181" v="85" actId="2711"/>
          <ac:spMkLst>
            <pc:docMk/>
            <pc:sldMk cId="0" sldId="261"/>
            <ac:spMk id="3" creationId="{2027CBF5-93EC-4D49-BD7C-620159A59A51}"/>
          </ac:spMkLst>
        </pc:spChg>
      </pc:sldChg>
      <pc:sldChg chg="addSp delSp modSp mod modAnim">
        <pc:chgData name="Ryan Egbert" userId="bd4417c6-4d47-4af6-a5c3-36eccd370b7e" providerId="ADAL" clId="{6EE43BF6-2565-1A46-9D28-8711BD39DB85}" dt="2021-12-08T17:39:57.445" v="1548"/>
        <pc:sldMkLst>
          <pc:docMk/>
          <pc:sldMk cId="0" sldId="264"/>
        </pc:sldMkLst>
        <pc:spChg chg="add del mod">
          <ac:chgData name="Ryan Egbert" userId="bd4417c6-4d47-4af6-a5c3-36eccd370b7e" providerId="ADAL" clId="{6EE43BF6-2565-1A46-9D28-8711BD39DB85}" dt="2021-12-07T18:07:06.929" v="202" actId="478"/>
          <ac:spMkLst>
            <pc:docMk/>
            <pc:sldMk cId="0" sldId="264"/>
            <ac:spMk id="3" creationId="{058E065A-0632-AC46-9BC3-5122B06E301C}"/>
          </ac:spMkLst>
        </pc:spChg>
        <pc:spChg chg="add del mod">
          <ac:chgData name="Ryan Egbert" userId="bd4417c6-4d47-4af6-a5c3-36eccd370b7e" providerId="ADAL" clId="{6EE43BF6-2565-1A46-9D28-8711BD39DB85}" dt="2021-12-07T18:07:06.929" v="202" actId="478"/>
          <ac:spMkLst>
            <pc:docMk/>
            <pc:sldMk cId="0" sldId="264"/>
            <ac:spMk id="5" creationId="{5ECA0E10-7AE9-DD43-B66F-A2D91B29FEA4}"/>
          </ac:spMkLst>
        </pc:spChg>
        <pc:spChg chg="add del mod">
          <ac:chgData name="Ryan Egbert" userId="bd4417c6-4d47-4af6-a5c3-36eccd370b7e" providerId="ADAL" clId="{6EE43BF6-2565-1A46-9D28-8711BD39DB85}" dt="2021-12-07T18:07:06.929" v="202" actId="478"/>
          <ac:spMkLst>
            <pc:docMk/>
            <pc:sldMk cId="0" sldId="264"/>
            <ac:spMk id="7" creationId="{42C5A316-5751-7E44-9A98-4A2A91156030}"/>
          </ac:spMkLst>
        </pc:spChg>
        <pc:spChg chg="add mod">
          <ac:chgData name="Ryan Egbert" userId="bd4417c6-4d47-4af6-a5c3-36eccd370b7e" providerId="ADAL" clId="{6EE43BF6-2565-1A46-9D28-8711BD39DB85}" dt="2021-12-08T16:42:35.560" v="1398" actId="1076"/>
          <ac:spMkLst>
            <pc:docMk/>
            <pc:sldMk cId="0" sldId="264"/>
            <ac:spMk id="35" creationId="{274C49C8-8532-C844-A147-0B683DB7DCEF}"/>
          </ac:spMkLst>
        </pc:spChg>
        <pc:spChg chg="add del mod">
          <ac:chgData name="Ryan Egbert" userId="bd4417c6-4d47-4af6-a5c3-36eccd370b7e" providerId="ADAL" clId="{6EE43BF6-2565-1A46-9D28-8711BD39DB85}" dt="2021-12-07T18:18:52.420" v="228" actId="478"/>
          <ac:spMkLst>
            <pc:docMk/>
            <pc:sldMk cId="0" sldId="264"/>
            <ac:spMk id="41" creationId="{0385E788-B934-714C-820C-B111B3D8BBDD}"/>
          </ac:spMkLst>
        </pc:spChg>
        <pc:spChg chg="add del mod">
          <ac:chgData name="Ryan Egbert" userId="bd4417c6-4d47-4af6-a5c3-36eccd370b7e" providerId="ADAL" clId="{6EE43BF6-2565-1A46-9D28-8711BD39DB85}" dt="2021-12-07T18:22:43.371" v="256" actId="478"/>
          <ac:spMkLst>
            <pc:docMk/>
            <pc:sldMk cId="0" sldId="264"/>
            <ac:spMk id="43" creationId="{8BAD9792-A8DA-3F47-BF62-6381D4C0E756}"/>
          </ac:spMkLst>
        </pc:spChg>
        <pc:spChg chg="add mod">
          <ac:chgData name="Ryan Egbert" userId="bd4417c6-4d47-4af6-a5c3-36eccd370b7e" providerId="ADAL" clId="{6EE43BF6-2565-1A46-9D28-8711BD39DB85}" dt="2021-12-07T18:23:09.866" v="261" actId="1035"/>
          <ac:spMkLst>
            <pc:docMk/>
            <pc:sldMk cId="0" sldId="264"/>
            <ac:spMk id="44" creationId="{C29EDCB6-04A9-164B-AEE4-BA0FF69A09FE}"/>
          </ac:spMkLst>
        </pc:spChg>
        <pc:spChg chg="add mod">
          <ac:chgData name="Ryan Egbert" userId="bd4417c6-4d47-4af6-a5c3-36eccd370b7e" providerId="ADAL" clId="{6EE43BF6-2565-1A46-9D28-8711BD39DB85}" dt="2021-12-07T18:23:27.674" v="270" actId="1038"/>
          <ac:spMkLst>
            <pc:docMk/>
            <pc:sldMk cId="0" sldId="264"/>
            <ac:spMk id="50" creationId="{A1E2A3B3-692D-B94E-8964-55268609A68A}"/>
          </ac:spMkLst>
        </pc:spChg>
        <pc:spChg chg="add mod">
          <ac:chgData name="Ryan Egbert" userId="bd4417c6-4d47-4af6-a5c3-36eccd370b7e" providerId="ADAL" clId="{6EE43BF6-2565-1A46-9D28-8711BD39DB85}" dt="2021-12-07T18:24:13.688" v="280" actId="14100"/>
          <ac:spMkLst>
            <pc:docMk/>
            <pc:sldMk cId="0" sldId="264"/>
            <ac:spMk id="51" creationId="{A843FA61-90C9-2D45-B3F7-F99841DC9148}"/>
          </ac:spMkLst>
        </pc:spChg>
        <pc:spChg chg="add mod">
          <ac:chgData name="Ryan Egbert" userId="bd4417c6-4d47-4af6-a5c3-36eccd370b7e" providerId="ADAL" clId="{6EE43BF6-2565-1A46-9D28-8711BD39DB85}" dt="2021-12-07T18:24:25.569" v="288" actId="14100"/>
          <ac:spMkLst>
            <pc:docMk/>
            <pc:sldMk cId="0" sldId="264"/>
            <ac:spMk id="52" creationId="{32A93B94-2F2D-4D41-9474-22C73B5643FC}"/>
          </ac:spMkLst>
        </pc:spChg>
        <pc:spChg chg="mod">
          <ac:chgData name="Ryan Egbert" userId="bd4417c6-4d47-4af6-a5c3-36eccd370b7e" providerId="ADAL" clId="{6EE43BF6-2565-1A46-9D28-8711BD39DB85}" dt="2021-12-07T19:46:26.806" v="1304" actId="20577"/>
          <ac:spMkLst>
            <pc:docMk/>
            <pc:sldMk cId="0" sldId="264"/>
            <ac:spMk id="997" creationId="{00000000-0000-0000-0000-000000000000}"/>
          </ac:spMkLst>
        </pc:spChg>
        <pc:spChg chg="del mod">
          <ac:chgData name="Ryan Egbert" userId="bd4417c6-4d47-4af6-a5c3-36eccd370b7e" providerId="ADAL" clId="{6EE43BF6-2565-1A46-9D28-8711BD39DB85}" dt="2021-12-07T18:07:02.302" v="201" actId="478"/>
          <ac:spMkLst>
            <pc:docMk/>
            <pc:sldMk cId="0" sldId="264"/>
            <ac:spMk id="998" creationId="{00000000-0000-0000-0000-000000000000}"/>
          </ac:spMkLst>
        </pc:spChg>
        <pc:spChg chg="del">
          <ac:chgData name="Ryan Egbert" userId="bd4417c6-4d47-4af6-a5c3-36eccd370b7e" providerId="ADAL" clId="{6EE43BF6-2565-1A46-9D28-8711BD39DB85}" dt="2021-12-07T18:07:02.302" v="201" actId="478"/>
          <ac:spMkLst>
            <pc:docMk/>
            <pc:sldMk cId="0" sldId="264"/>
            <ac:spMk id="999" creationId="{00000000-0000-0000-0000-000000000000}"/>
          </ac:spMkLst>
        </pc:spChg>
        <pc:spChg chg="del">
          <ac:chgData name="Ryan Egbert" userId="bd4417c6-4d47-4af6-a5c3-36eccd370b7e" providerId="ADAL" clId="{6EE43BF6-2565-1A46-9D28-8711BD39DB85}" dt="2021-12-07T18:07:02.302" v="201" actId="478"/>
          <ac:spMkLst>
            <pc:docMk/>
            <pc:sldMk cId="0" sldId="264"/>
            <ac:spMk id="1000" creationId="{00000000-0000-0000-0000-000000000000}"/>
          </ac:spMkLst>
        </pc:spChg>
        <pc:grpChg chg="mod">
          <ac:chgData name="Ryan Egbert" userId="bd4417c6-4d47-4af6-a5c3-36eccd370b7e" providerId="ADAL" clId="{6EE43BF6-2565-1A46-9D28-8711BD39DB85}" dt="2021-12-07T18:21:52.199" v="251" actId="166"/>
          <ac:grpSpMkLst>
            <pc:docMk/>
            <pc:sldMk cId="0" sldId="264"/>
            <ac:grpSpMk id="8" creationId="{40EAE92E-016B-421D-91DB-40983BC51136}"/>
          </ac:grpSpMkLst>
        </pc:grpChg>
        <pc:picChg chg="add mod">
          <ac:chgData name="Ryan Egbert" userId="bd4417c6-4d47-4af6-a5c3-36eccd370b7e" providerId="ADAL" clId="{6EE43BF6-2565-1A46-9D28-8711BD39DB85}" dt="2021-12-07T18:22:02.702" v="252" actId="170"/>
          <ac:picMkLst>
            <pc:docMk/>
            <pc:sldMk cId="0" sldId="264"/>
            <ac:picMk id="37" creationId="{1C098A7C-4B50-1848-B478-E2B15DC119F1}"/>
          </ac:picMkLst>
        </pc:picChg>
        <pc:picChg chg="add del mod">
          <ac:chgData name="Ryan Egbert" userId="bd4417c6-4d47-4af6-a5c3-36eccd370b7e" providerId="ADAL" clId="{6EE43BF6-2565-1A46-9D28-8711BD39DB85}" dt="2021-12-07T18:19:27.765" v="235" actId="478"/>
          <ac:picMkLst>
            <pc:docMk/>
            <pc:sldMk cId="0" sldId="264"/>
            <ac:picMk id="39" creationId="{9699D2BE-163A-C446-AFA3-4B6B373F2EB2}"/>
          </ac:picMkLst>
        </pc:picChg>
        <pc:picChg chg="add mod">
          <ac:chgData name="Ryan Egbert" userId="bd4417c6-4d47-4af6-a5c3-36eccd370b7e" providerId="ADAL" clId="{6EE43BF6-2565-1A46-9D28-8711BD39DB85}" dt="2021-12-07T18:24:00.160" v="277" actId="170"/>
          <ac:picMkLst>
            <pc:docMk/>
            <pc:sldMk cId="0" sldId="264"/>
            <ac:picMk id="42" creationId="{1A292219-DB5E-A142-B0F5-DD4941DC3B69}"/>
          </ac:picMkLst>
        </pc:picChg>
      </pc:sldChg>
      <pc:sldChg chg="modSp mod">
        <pc:chgData name="Ryan Egbert" userId="bd4417c6-4d47-4af6-a5c3-36eccd370b7e" providerId="ADAL" clId="{6EE43BF6-2565-1A46-9D28-8711BD39DB85}" dt="2021-12-07T19:31:17.197" v="1099"/>
        <pc:sldMkLst>
          <pc:docMk/>
          <pc:sldMk cId="0" sldId="265"/>
        </pc:sldMkLst>
        <pc:spChg chg="mod">
          <ac:chgData name="Ryan Egbert" userId="bd4417c6-4d47-4af6-a5c3-36eccd370b7e" providerId="ADAL" clId="{6EE43BF6-2565-1A46-9D28-8711BD39DB85}" dt="2021-12-07T17:20:25.087" v="82" actId="2711"/>
          <ac:spMkLst>
            <pc:docMk/>
            <pc:sldMk cId="0" sldId="265"/>
            <ac:spMk id="1006" creationId="{00000000-0000-0000-0000-000000000000}"/>
          </ac:spMkLst>
        </pc:spChg>
        <pc:picChg chg="mod">
          <ac:chgData name="Ryan Egbert" userId="bd4417c6-4d47-4af6-a5c3-36eccd370b7e" providerId="ADAL" clId="{6EE43BF6-2565-1A46-9D28-8711BD39DB85}" dt="2021-12-07T19:31:17.197" v="1099"/>
          <ac:picMkLst>
            <pc:docMk/>
            <pc:sldMk cId="0" sldId="265"/>
            <ac:picMk id="3074" creationId="{22D041D3-FF73-481A-84D4-65D3DA6BF517}"/>
          </ac:picMkLst>
        </pc:picChg>
      </pc:sldChg>
      <pc:sldChg chg="modSp mod">
        <pc:chgData name="Ryan Egbert" userId="bd4417c6-4d47-4af6-a5c3-36eccd370b7e" providerId="ADAL" clId="{6EE43BF6-2565-1A46-9D28-8711BD39DB85}" dt="2021-12-07T17:14:04.778" v="81" actId="1076"/>
        <pc:sldMkLst>
          <pc:docMk/>
          <pc:sldMk cId="0" sldId="274"/>
        </pc:sldMkLst>
        <pc:spChg chg="mod">
          <ac:chgData name="Ryan Egbert" userId="bd4417c6-4d47-4af6-a5c3-36eccd370b7e" providerId="ADAL" clId="{6EE43BF6-2565-1A46-9D28-8711BD39DB85}" dt="2021-12-07T17:14:04.778" v="81" actId="1076"/>
          <ac:spMkLst>
            <pc:docMk/>
            <pc:sldMk cId="0" sldId="274"/>
            <ac:spMk id="1961" creationId="{00000000-0000-0000-0000-000000000000}"/>
          </ac:spMkLst>
        </pc:spChg>
      </pc:sldChg>
      <pc:sldChg chg="modSp mod">
        <pc:chgData name="Ryan Egbert" userId="bd4417c6-4d47-4af6-a5c3-36eccd370b7e" providerId="ADAL" clId="{6EE43BF6-2565-1A46-9D28-8711BD39DB85}" dt="2021-12-08T16:41:52.228" v="1396" actId="2711"/>
        <pc:sldMkLst>
          <pc:docMk/>
          <pc:sldMk cId="3406206856" sldId="298"/>
        </pc:sldMkLst>
        <pc:spChg chg="mod">
          <ac:chgData name="Ryan Egbert" userId="bd4417c6-4d47-4af6-a5c3-36eccd370b7e" providerId="ADAL" clId="{6EE43BF6-2565-1A46-9D28-8711BD39DB85}" dt="2021-12-08T15:22:24.160" v="1359" actId="207"/>
          <ac:spMkLst>
            <pc:docMk/>
            <pc:sldMk cId="3406206856" sldId="298"/>
            <ac:spMk id="2" creationId="{BA88EEB6-E2AF-40CB-BA8C-37B768270E43}"/>
          </ac:spMkLst>
        </pc:spChg>
        <pc:spChg chg="mod">
          <ac:chgData name="Ryan Egbert" userId="bd4417c6-4d47-4af6-a5c3-36eccd370b7e" providerId="ADAL" clId="{6EE43BF6-2565-1A46-9D28-8711BD39DB85}" dt="2021-12-08T16:41:52.228" v="1396" actId="2711"/>
          <ac:spMkLst>
            <pc:docMk/>
            <pc:sldMk cId="3406206856" sldId="298"/>
            <ac:spMk id="4" creationId="{B2204F6F-0B14-4B08-B19A-E110EED5867B}"/>
          </ac:spMkLst>
        </pc:spChg>
        <pc:spChg chg="mod">
          <ac:chgData name="Ryan Egbert" userId="bd4417c6-4d47-4af6-a5c3-36eccd370b7e" providerId="ADAL" clId="{6EE43BF6-2565-1A46-9D28-8711BD39DB85}" dt="2021-12-07T19:44:58.975" v="1220" actId="20577"/>
          <ac:spMkLst>
            <pc:docMk/>
            <pc:sldMk cId="3406206856" sldId="298"/>
            <ac:spMk id="152" creationId="{E8F6F429-DFB0-4165-BBD6-2AC1CEE38F74}"/>
          </ac:spMkLst>
        </pc:spChg>
      </pc:sldChg>
      <pc:sldChg chg="modSp mod">
        <pc:chgData name="Ryan Egbert" userId="bd4417c6-4d47-4af6-a5c3-36eccd370b7e" providerId="ADAL" clId="{6EE43BF6-2565-1A46-9D28-8711BD39DB85}" dt="2021-12-07T17:20:29.730" v="83" actId="2711"/>
        <pc:sldMkLst>
          <pc:docMk/>
          <pc:sldMk cId="259055500" sldId="299"/>
        </pc:sldMkLst>
        <pc:spChg chg="mod">
          <ac:chgData name="Ryan Egbert" userId="bd4417c6-4d47-4af6-a5c3-36eccd370b7e" providerId="ADAL" clId="{6EE43BF6-2565-1A46-9D28-8711BD39DB85}" dt="2021-12-07T17:20:29.730" v="83" actId="2711"/>
          <ac:spMkLst>
            <pc:docMk/>
            <pc:sldMk cId="259055500" sldId="299"/>
            <ac:spMk id="8" creationId="{859741F4-D9E1-4EB6-A156-CA76D0F7C9CB}"/>
          </ac:spMkLst>
        </pc:spChg>
      </pc:sldChg>
      <pc:sldChg chg="addSp delSp modSp add mod">
        <pc:chgData name="Ryan Egbert" userId="bd4417c6-4d47-4af6-a5c3-36eccd370b7e" providerId="ADAL" clId="{6EE43BF6-2565-1A46-9D28-8711BD39DB85}" dt="2021-12-07T16:55:24.590" v="29" actId="478"/>
        <pc:sldMkLst>
          <pc:docMk/>
          <pc:sldMk cId="3530142794" sldId="300"/>
        </pc:sldMkLst>
        <pc:spChg chg="add del mod">
          <ac:chgData name="Ryan Egbert" userId="bd4417c6-4d47-4af6-a5c3-36eccd370b7e" providerId="ADAL" clId="{6EE43BF6-2565-1A46-9D28-8711BD39DB85}" dt="2021-12-07T16:53:03.962" v="6" actId="478"/>
          <ac:spMkLst>
            <pc:docMk/>
            <pc:sldMk cId="3530142794" sldId="300"/>
            <ac:spMk id="3" creationId="{046C0A1F-B111-8B46-B6B1-7DD867928E98}"/>
          </ac:spMkLst>
        </pc:spChg>
        <pc:spChg chg="add del mod">
          <ac:chgData name="Ryan Egbert" userId="bd4417c6-4d47-4af6-a5c3-36eccd370b7e" providerId="ADAL" clId="{6EE43BF6-2565-1A46-9D28-8711BD39DB85}" dt="2021-12-07T16:53:03.962" v="6" actId="478"/>
          <ac:spMkLst>
            <pc:docMk/>
            <pc:sldMk cId="3530142794" sldId="300"/>
            <ac:spMk id="5" creationId="{D93C31F8-BCC2-7043-BF5A-5EF7F4C498F2}"/>
          </ac:spMkLst>
        </pc:spChg>
        <pc:spChg chg="add del mod">
          <ac:chgData name="Ryan Egbert" userId="bd4417c6-4d47-4af6-a5c3-36eccd370b7e" providerId="ADAL" clId="{6EE43BF6-2565-1A46-9D28-8711BD39DB85}" dt="2021-12-07T16:53:03.962" v="6" actId="478"/>
          <ac:spMkLst>
            <pc:docMk/>
            <pc:sldMk cId="3530142794" sldId="300"/>
            <ac:spMk id="7" creationId="{EC7C3ABB-36C1-B54E-B62D-A1CB75C9AFDF}"/>
          </ac:spMkLst>
        </pc:spChg>
        <pc:spChg chg="add del mod">
          <ac:chgData name="Ryan Egbert" userId="bd4417c6-4d47-4af6-a5c3-36eccd370b7e" providerId="ADAL" clId="{6EE43BF6-2565-1A46-9D28-8711BD39DB85}" dt="2021-12-07T16:55:24.590" v="29" actId="478"/>
          <ac:spMkLst>
            <pc:docMk/>
            <pc:sldMk cId="3530142794" sldId="300"/>
            <ac:spMk id="35" creationId="{5BE65EE0-2B7D-3A4B-9FDA-FA4C8FFC6CCB}"/>
          </ac:spMkLst>
        </pc:spChg>
        <pc:spChg chg="add del mod">
          <ac:chgData name="Ryan Egbert" userId="bd4417c6-4d47-4af6-a5c3-36eccd370b7e" providerId="ADAL" clId="{6EE43BF6-2565-1A46-9D28-8711BD39DB85}" dt="2021-12-07T16:55:24.590" v="29" actId="478"/>
          <ac:spMkLst>
            <pc:docMk/>
            <pc:sldMk cId="3530142794" sldId="300"/>
            <ac:spMk id="41" creationId="{6448832C-35CB-9E49-A6DE-9D423081EDAB}"/>
          </ac:spMkLst>
        </pc:spChg>
        <pc:spChg chg="del">
          <ac:chgData name="Ryan Egbert" userId="bd4417c6-4d47-4af6-a5c3-36eccd370b7e" providerId="ADAL" clId="{6EE43BF6-2565-1A46-9D28-8711BD39DB85}" dt="2021-12-07T16:52:04.883" v="1" actId="478"/>
          <ac:spMkLst>
            <pc:docMk/>
            <pc:sldMk cId="3530142794" sldId="300"/>
            <ac:spMk id="998" creationId="{00000000-0000-0000-0000-000000000000}"/>
          </ac:spMkLst>
        </pc:spChg>
        <pc:spChg chg="del">
          <ac:chgData name="Ryan Egbert" userId="bd4417c6-4d47-4af6-a5c3-36eccd370b7e" providerId="ADAL" clId="{6EE43BF6-2565-1A46-9D28-8711BD39DB85}" dt="2021-12-07T16:52:06.838" v="2" actId="478"/>
          <ac:spMkLst>
            <pc:docMk/>
            <pc:sldMk cId="3530142794" sldId="300"/>
            <ac:spMk id="999" creationId="{00000000-0000-0000-0000-000000000000}"/>
          </ac:spMkLst>
        </pc:spChg>
        <pc:spChg chg="del">
          <ac:chgData name="Ryan Egbert" userId="bd4417c6-4d47-4af6-a5c3-36eccd370b7e" providerId="ADAL" clId="{6EE43BF6-2565-1A46-9D28-8711BD39DB85}" dt="2021-12-07T16:52:08.605" v="3" actId="478"/>
          <ac:spMkLst>
            <pc:docMk/>
            <pc:sldMk cId="3530142794" sldId="300"/>
            <ac:spMk id="1000" creationId="{00000000-0000-0000-0000-000000000000}"/>
          </ac:spMkLst>
        </pc:spChg>
      </pc:sldChg>
      <pc:sldChg chg="modSp add mod">
        <pc:chgData name="Ryan Egbert" userId="bd4417c6-4d47-4af6-a5c3-36eccd370b7e" providerId="ADAL" clId="{6EE43BF6-2565-1A46-9D28-8711BD39DB85}" dt="2021-12-07T17:11:51.811" v="79" actId="13782"/>
        <pc:sldMkLst>
          <pc:docMk/>
          <pc:sldMk cId="268285048" sldId="301"/>
        </pc:sldMkLst>
        <pc:spChg chg="mod">
          <ac:chgData name="Ryan Egbert" userId="bd4417c6-4d47-4af6-a5c3-36eccd370b7e" providerId="ADAL" clId="{6EE43BF6-2565-1A46-9D28-8711BD39DB85}" dt="2021-12-07T17:05:38.101" v="37" actId="20577"/>
          <ac:spMkLst>
            <pc:docMk/>
            <pc:sldMk cId="268285048" sldId="301"/>
            <ac:spMk id="4" creationId="{C6AA4FE1-EDA6-4B39-8B0C-8704FF7860A7}"/>
          </ac:spMkLst>
        </pc:spChg>
        <pc:graphicFrameChg chg="mod">
          <ac:chgData name="Ryan Egbert" userId="bd4417c6-4d47-4af6-a5c3-36eccd370b7e" providerId="ADAL" clId="{6EE43BF6-2565-1A46-9D28-8711BD39DB85}" dt="2021-12-07T17:11:51.811" v="79" actId="13782"/>
          <ac:graphicFrameMkLst>
            <pc:docMk/>
            <pc:sldMk cId="268285048" sldId="301"/>
            <ac:graphicFrameMk id="3" creationId="{A3BEE053-F302-48FC-A91B-A4D0AD093BE9}"/>
          </ac:graphicFrameMkLst>
        </pc:graphicFrameChg>
      </pc:sldChg>
      <pc:sldChg chg="new del">
        <pc:chgData name="Ryan Egbert" userId="bd4417c6-4d47-4af6-a5c3-36eccd370b7e" providerId="ADAL" clId="{6EE43BF6-2565-1A46-9D28-8711BD39DB85}" dt="2021-12-07T16:52:31.014" v="5" actId="2696"/>
        <pc:sldMkLst>
          <pc:docMk/>
          <pc:sldMk cId="2887935789" sldId="301"/>
        </pc:sldMkLst>
      </pc:sldChg>
      <pc:sldChg chg="modSp mod">
        <pc:chgData name="Ryan Egbert" userId="bd4417c6-4d47-4af6-a5c3-36eccd370b7e" providerId="ADAL" clId="{6EE43BF6-2565-1A46-9D28-8711BD39DB85}" dt="2021-12-08T15:24:32.361" v="1382" actId="1076"/>
        <pc:sldMkLst>
          <pc:docMk/>
          <pc:sldMk cId="0" sldId="303"/>
        </pc:sldMkLst>
        <pc:spChg chg="mod">
          <ac:chgData name="Ryan Egbert" userId="bd4417c6-4d47-4af6-a5c3-36eccd370b7e" providerId="ADAL" clId="{6EE43BF6-2565-1A46-9D28-8711BD39DB85}" dt="2021-12-08T15:24:26.766" v="1380" actId="1076"/>
          <ac:spMkLst>
            <pc:docMk/>
            <pc:sldMk cId="0" sldId="303"/>
            <ac:spMk id="27" creationId="{67F740FD-3ECA-4ECE-BFFB-8D3F49309794}"/>
          </ac:spMkLst>
        </pc:spChg>
        <pc:spChg chg="mod">
          <ac:chgData name="Ryan Egbert" userId="bd4417c6-4d47-4af6-a5c3-36eccd370b7e" providerId="ADAL" clId="{6EE43BF6-2565-1A46-9D28-8711BD39DB85}" dt="2021-12-08T15:24:32.361" v="1382" actId="1076"/>
          <ac:spMkLst>
            <pc:docMk/>
            <pc:sldMk cId="0" sldId="303"/>
            <ac:spMk id="28" creationId="{95A67507-67E5-4115-ACD2-3A68F617E71F}"/>
          </ac:spMkLst>
        </pc:spChg>
        <pc:spChg chg="mod">
          <ac:chgData name="Ryan Egbert" userId="bd4417c6-4d47-4af6-a5c3-36eccd370b7e" providerId="ADAL" clId="{6EE43BF6-2565-1A46-9D28-8711BD39DB85}" dt="2021-12-08T15:24:18.277" v="1376" actId="1076"/>
          <ac:spMkLst>
            <pc:docMk/>
            <pc:sldMk cId="0" sldId="303"/>
            <ac:spMk id="1364" creationId="{00000000-0000-0000-0000-000000000000}"/>
          </ac:spMkLst>
        </pc:spChg>
        <pc:spChg chg="mod">
          <ac:chgData name="Ryan Egbert" userId="bd4417c6-4d47-4af6-a5c3-36eccd370b7e" providerId="ADAL" clId="{6EE43BF6-2565-1A46-9D28-8711BD39DB85}" dt="2021-12-08T15:24:22.410" v="1378" actId="1076"/>
          <ac:spMkLst>
            <pc:docMk/>
            <pc:sldMk cId="0" sldId="303"/>
            <ac:spMk id="1366" creationId="{00000000-0000-0000-0000-000000000000}"/>
          </ac:spMkLst>
        </pc:spChg>
      </pc:sldChg>
      <pc:sldChg chg="addSp delSp modSp add mod modAnim">
        <pc:chgData name="Ryan Egbert" userId="bd4417c6-4d47-4af6-a5c3-36eccd370b7e" providerId="ADAL" clId="{6EE43BF6-2565-1A46-9D28-8711BD39DB85}" dt="2021-12-08T16:36:42.049" v="1388" actId="20577"/>
        <pc:sldMkLst>
          <pc:docMk/>
          <pc:sldMk cId="2754877915" sldId="304"/>
        </pc:sldMkLst>
        <pc:spChg chg="add mod">
          <ac:chgData name="Ryan Egbert" userId="bd4417c6-4d47-4af6-a5c3-36eccd370b7e" providerId="ADAL" clId="{6EE43BF6-2565-1A46-9D28-8711BD39DB85}" dt="2021-12-07T19:00:53.036" v="870" actId="164"/>
          <ac:spMkLst>
            <pc:docMk/>
            <pc:sldMk cId="2754877915" sldId="304"/>
            <ac:spMk id="2" creationId="{534A020A-BFF1-FD47-9E9C-C049F5788BD2}"/>
          </ac:spMkLst>
        </pc:spChg>
        <pc:spChg chg="add mod">
          <ac:chgData name="Ryan Egbert" userId="bd4417c6-4d47-4af6-a5c3-36eccd370b7e" providerId="ADAL" clId="{6EE43BF6-2565-1A46-9D28-8711BD39DB85}" dt="2021-12-07T19:00:53.036" v="870" actId="164"/>
          <ac:spMkLst>
            <pc:docMk/>
            <pc:sldMk cId="2754877915" sldId="304"/>
            <ac:spMk id="3" creationId="{C8002623-6A7D-9D48-A318-66659CC86640}"/>
          </ac:spMkLst>
        </pc:spChg>
        <pc:spChg chg="del">
          <ac:chgData name="Ryan Egbert" userId="bd4417c6-4d47-4af6-a5c3-36eccd370b7e" providerId="ADAL" clId="{6EE43BF6-2565-1A46-9D28-8711BD39DB85}" dt="2021-12-07T18:37:22.017" v="491" actId="478"/>
          <ac:spMkLst>
            <pc:docMk/>
            <pc:sldMk cId="2754877915" sldId="304"/>
            <ac:spMk id="35" creationId="{274C49C8-8532-C844-A147-0B683DB7DCEF}"/>
          </ac:spMkLst>
        </pc:spChg>
        <pc:spChg chg="add mod">
          <ac:chgData name="Ryan Egbert" userId="bd4417c6-4d47-4af6-a5c3-36eccd370b7e" providerId="ADAL" clId="{6EE43BF6-2565-1A46-9D28-8711BD39DB85}" dt="2021-12-07T18:37:38.345" v="533" actId="20577"/>
          <ac:spMkLst>
            <pc:docMk/>
            <pc:sldMk cId="2754877915" sldId="304"/>
            <ac:spMk id="36" creationId="{DB61AB99-EF39-5540-AF43-9FDDF84376B5}"/>
          </ac:spMkLst>
        </pc:spChg>
        <pc:spChg chg="add mod">
          <ac:chgData name="Ryan Egbert" userId="bd4417c6-4d47-4af6-a5c3-36eccd370b7e" providerId="ADAL" clId="{6EE43BF6-2565-1A46-9D28-8711BD39DB85}" dt="2021-12-08T16:36:42.049" v="1388" actId="20577"/>
          <ac:spMkLst>
            <pc:docMk/>
            <pc:sldMk cId="2754877915" sldId="304"/>
            <ac:spMk id="37" creationId="{8139F961-AAA1-0C46-B06C-4AC6F0539D6D}"/>
          </ac:spMkLst>
        </pc:spChg>
        <pc:spChg chg="add mod">
          <ac:chgData name="Ryan Egbert" userId="bd4417c6-4d47-4af6-a5c3-36eccd370b7e" providerId="ADAL" clId="{6EE43BF6-2565-1A46-9D28-8711BD39DB85}" dt="2021-12-07T19:22:34.855" v="1071" actId="1076"/>
          <ac:spMkLst>
            <pc:docMk/>
            <pc:sldMk cId="2754877915" sldId="304"/>
            <ac:spMk id="38" creationId="{64F999B1-6C5A-7E48-A76A-10A53CCAE5D7}"/>
          </ac:spMkLst>
        </pc:spChg>
        <pc:spChg chg="add del mod">
          <ac:chgData name="Ryan Egbert" userId="bd4417c6-4d47-4af6-a5c3-36eccd370b7e" providerId="ADAL" clId="{6EE43BF6-2565-1A46-9D28-8711BD39DB85}" dt="2021-12-07T18:40:41.642" v="748" actId="478"/>
          <ac:spMkLst>
            <pc:docMk/>
            <pc:sldMk cId="2754877915" sldId="304"/>
            <ac:spMk id="39" creationId="{DFFA7B3A-39D3-644F-8244-B07ACC9B9D52}"/>
          </ac:spMkLst>
        </pc:spChg>
        <pc:spChg chg="add mod">
          <ac:chgData name="Ryan Egbert" userId="bd4417c6-4d47-4af6-a5c3-36eccd370b7e" providerId="ADAL" clId="{6EE43BF6-2565-1A46-9D28-8711BD39DB85}" dt="2021-12-07T19:00:53.036" v="870" actId="164"/>
          <ac:spMkLst>
            <pc:docMk/>
            <pc:sldMk cId="2754877915" sldId="304"/>
            <ac:spMk id="40" creationId="{60521E9A-FDB2-8940-836C-7442A965E073}"/>
          </ac:spMkLst>
        </pc:spChg>
        <pc:spChg chg="add mod">
          <ac:chgData name="Ryan Egbert" userId="bd4417c6-4d47-4af6-a5c3-36eccd370b7e" providerId="ADAL" clId="{6EE43BF6-2565-1A46-9D28-8711BD39DB85}" dt="2021-12-07T19:00:53.036" v="870" actId="164"/>
          <ac:spMkLst>
            <pc:docMk/>
            <pc:sldMk cId="2754877915" sldId="304"/>
            <ac:spMk id="41" creationId="{4DDD656E-86D9-CF4C-AF2E-2DFDA456A8FE}"/>
          </ac:spMkLst>
        </pc:spChg>
        <pc:spChg chg="add mod">
          <ac:chgData name="Ryan Egbert" userId="bd4417c6-4d47-4af6-a5c3-36eccd370b7e" providerId="ADAL" clId="{6EE43BF6-2565-1A46-9D28-8711BD39DB85}" dt="2021-12-07T19:00:53.036" v="870" actId="164"/>
          <ac:spMkLst>
            <pc:docMk/>
            <pc:sldMk cId="2754877915" sldId="304"/>
            <ac:spMk id="42" creationId="{1E5E0BE5-35A5-B943-9C72-FD50CFB7DB10}"/>
          </ac:spMkLst>
        </pc:spChg>
        <pc:spChg chg="add mod">
          <ac:chgData name="Ryan Egbert" userId="bd4417c6-4d47-4af6-a5c3-36eccd370b7e" providerId="ADAL" clId="{6EE43BF6-2565-1A46-9D28-8711BD39DB85}" dt="2021-12-07T19:00:53.036" v="870" actId="164"/>
          <ac:spMkLst>
            <pc:docMk/>
            <pc:sldMk cId="2754877915" sldId="304"/>
            <ac:spMk id="43" creationId="{DD252A5E-8A38-4E4D-988D-C2C28CF7E09F}"/>
          </ac:spMkLst>
        </pc:spChg>
        <pc:spChg chg="add mod">
          <ac:chgData name="Ryan Egbert" userId="bd4417c6-4d47-4af6-a5c3-36eccd370b7e" providerId="ADAL" clId="{6EE43BF6-2565-1A46-9D28-8711BD39DB85}" dt="2021-12-07T19:00:53.036" v="870" actId="164"/>
          <ac:spMkLst>
            <pc:docMk/>
            <pc:sldMk cId="2754877915" sldId="304"/>
            <ac:spMk id="44" creationId="{0785E6A0-AB52-CB4B-BBA5-96FAF4F2A983}"/>
          </ac:spMkLst>
        </pc:spChg>
        <pc:spChg chg="add mod">
          <ac:chgData name="Ryan Egbert" userId="bd4417c6-4d47-4af6-a5c3-36eccd370b7e" providerId="ADAL" clId="{6EE43BF6-2565-1A46-9D28-8711BD39DB85}" dt="2021-12-07T19:00:53.036" v="870" actId="164"/>
          <ac:spMkLst>
            <pc:docMk/>
            <pc:sldMk cId="2754877915" sldId="304"/>
            <ac:spMk id="45" creationId="{3B8FEB38-31C0-0F41-81BD-3C7C665CF69B}"/>
          </ac:spMkLst>
        </pc:spChg>
        <pc:spChg chg="add mod">
          <ac:chgData name="Ryan Egbert" userId="bd4417c6-4d47-4af6-a5c3-36eccd370b7e" providerId="ADAL" clId="{6EE43BF6-2565-1A46-9D28-8711BD39DB85}" dt="2021-12-07T19:00:53.036" v="870" actId="164"/>
          <ac:spMkLst>
            <pc:docMk/>
            <pc:sldMk cId="2754877915" sldId="304"/>
            <ac:spMk id="46" creationId="{39EEC6E6-7481-B244-A0F1-5BEC333F8D25}"/>
          </ac:spMkLst>
        </pc:spChg>
        <pc:spChg chg="add mod">
          <ac:chgData name="Ryan Egbert" userId="bd4417c6-4d47-4af6-a5c3-36eccd370b7e" providerId="ADAL" clId="{6EE43BF6-2565-1A46-9D28-8711BD39DB85}" dt="2021-12-07T19:00:53.036" v="870" actId="164"/>
          <ac:spMkLst>
            <pc:docMk/>
            <pc:sldMk cId="2754877915" sldId="304"/>
            <ac:spMk id="47" creationId="{E604A2B0-E1BA-E947-9833-5C900A67C22A}"/>
          </ac:spMkLst>
        </pc:spChg>
        <pc:spChg chg="mod topLvl">
          <ac:chgData name="Ryan Egbert" userId="bd4417c6-4d47-4af6-a5c3-36eccd370b7e" providerId="ADAL" clId="{6EE43BF6-2565-1A46-9D28-8711BD39DB85}" dt="2021-12-07T19:01:43.667" v="883" actId="164"/>
          <ac:spMkLst>
            <pc:docMk/>
            <pc:sldMk cId="2754877915" sldId="304"/>
            <ac:spMk id="51" creationId="{514AFFA2-7120-754B-BBA7-78BA66786409}"/>
          </ac:spMkLst>
        </pc:spChg>
        <pc:spChg chg="mod topLvl">
          <ac:chgData name="Ryan Egbert" userId="bd4417c6-4d47-4af6-a5c3-36eccd370b7e" providerId="ADAL" clId="{6EE43BF6-2565-1A46-9D28-8711BD39DB85}" dt="2021-12-07T19:01:43.667" v="883" actId="164"/>
          <ac:spMkLst>
            <pc:docMk/>
            <pc:sldMk cId="2754877915" sldId="304"/>
            <ac:spMk id="52" creationId="{DFB0304B-61C4-6847-9BED-2E18EE63224C}"/>
          </ac:spMkLst>
        </pc:spChg>
        <pc:spChg chg="mod topLvl">
          <ac:chgData name="Ryan Egbert" userId="bd4417c6-4d47-4af6-a5c3-36eccd370b7e" providerId="ADAL" clId="{6EE43BF6-2565-1A46-9D28-8711BD39DB85}" dt="2021-12-07T19:01:43.667" v="883" actId="164"/>
          <ac:spMkLst>
            <pc:docMk/>
            <pc:sldMk cId="2754877915" sldId="304"/>
            <ac:spMk id="53" creationId="{A7C8207E-AB1E-CC4C-B254-A7A878477DC5}"/>
          </ac:spMkLst>
        </pc:spChg>
        <pc:spChg chg="mod topLvl">
          <ac:chgData name="Ryan Egbert" userId="bd4417c6-4d47-4af6-a5c3-36eccd370b7e" providerId="ADAL" clId="{6EE43BF6-2565-1A46-9D28-8711BD39DB85}" dt="2021-12-07T19:01:43.667" v="883" actId="164"/>
          <ac:spMkLst>
            <pc:docMk/>
            <pc:sldMk cId="2754877915" sldId="304"/>
            <ac:spMk id="54" creationId="{47A6FEE1-11FD-D242-871E-8B7EC8640C87}"/>
          </ac:spMkLst>
        </pc:spChg>
        <pc:spChg chg="mod topLvl">
          <ac:chgData name="Ryan Egbert" userId="bd4417c6-4d47-4af6-a5c3-36eccd370b7e" providerId="ADAL" clId="{6EE43BF6-2565-1A46-9D28-8711BD39DB85}" dt="2021-12-07T19:01:43.667" v="883" actId="164"/>
          <ac:spMkLst>
            <pc:docMk/>
            <pc:sldMk cId="2754877915" sldId="304"/>
            <ac:spMk id="55" creationId="{E0FAD702-2A7B-5D4F-A0D4-A2641E677496}"/>
          </ac:spMkLst>
        </pc:spChg>
        <pc:spChg chg="mod topLvl">
          <ac:chgData name="Ryan Egbert" userId="bd4417c6-4d47-4af6-a5c3-36eccd370b7e" providerId="ADAL" clId="{6EE43BF6-2565-1A46-9D28-8711BD39DB85}" dt="2021-12-07T19:01:43.667" v="883" actId="164"/>
          <ac:spMkLst>
            <pc:docMk/>
            <pc:sldMk cId="2754877915" sldId="304"/>
            <ac:spMk id="56" creationId="{A0E5DC67-5A1C-994D-9302-B7FDF139EFA0}"/>
          </ac:spMkLst>
        </pc:spChg>
        <pc:spChg chg="mod topLvl">
          <ac:chgData name="Ryan Egbert" userId="bd4417c6-4d47-4af6-a5c3-36eccd370b7e" providerId="ADAL" clId="{6EE43BF6-2565-1A46-9D28-8711BD39DB85}" dt="2021-12-07T19:01:43.667" v="883" actId="164"/>
          <ac:spMkLst>
            <pc:docMk/>
            <pc:sldMk cId="2754877915" sldId="304"/>
            <ac:spMk id="57" creationId="{833AC777-40B4-4A4E-B34D-55B9A00DC10F}"/>
          </ac:spMkLst>
        </pc:spChg>
        <pc:spChg chg="mod topLvl">
          <ac:chgData name="Ryan Egbert" userId="bd4417c6-4d47-4af6-a5c3-36eccd370b7e" providerId="ADAL" clId="{6EE43BF6-2565-1A46-9D28-8711BD39DB85}" dt="2021-12-07T19:01:43.667" v="883" actId="164"/>
          <ac:spMkLst>
            <pc:docMk/>
            <pc:sldMk cId="2754877915" sldId="304"/>
            <ac:spMk id="58" creationId="{F9C92ECF-9E7D-6A46-955C-FDA4BDDAB050}"/>
          </ac:spMkLst>
        </pc:spChg>
        <pc:spChg chg="mod topLvl">
          <ac:chgData name="Ryan Egbert" userId="bd4417c6-4d47-4af6-a5c3-36eccd370b7e" providerId="ADAL" clId="{6EE43BF6-2565-1A46-9D28-8711BD39DB85}" dt="2021-12-07T19:01:43.667" v="883" actId="164"/>
          <ac:spMkLst>
            <pc:docMk/>
            <pc:sldMk cId="2754877915" sldId="304"/>
            <ac:spMk id="59" creationId="{4F043C78-240F-FA4F-B7CA-9EB11CB80D84}"/>
          </ac:spMkLst>
        </pc:spChg>
        <pc:spChg chg="del mod topLvl">
          <ac:chgData name="Ryan Egbert" userId="bd4417c6-4d47-4af6-a5c3-36eccd370b7e" providerId="ADAL" clId="{6EE43BF6-2565-1A46-9D28-8711BD39DB85}" dt="2021-12-07T19:01:15.317" v="876" actId="478"/>
          <ac:spMkLst>
            <pc:docMk/>
            <pc:sldMk cId="2754877915" sldId="304"/>
            <ac:spMk id="60" creationId="{521C92A9-75A7-9540-AFD3-B15E58D99D88}"/>
          </ac:spMkLst>
        </pc:spChg>
        <pc:spChg chg="add mod">
          <ac:chgData name="Ryan Egbert" userId="bd4417c6-4d47-4af6-a5c3-36eccd370b7e" providerId="ADAL" clId="{6EE43BF6-2565-1A46-9D28-8711BD39DB85}" dt="2021-12-07T19:11:42.035" v="958" actId="164"/>
          <ac:spMkLst>
            <pc:docMk/>
            <pc:sldMk cId="2754877915" sldId="304"/>
            <ac:spMk id="64" creationId="{A027C3DC-846E-784B-AECE-2E8B56858F95}"/>
          </ac:spMkLst>
        </pc:spChg>
        <pc:spChg chg="add mod">
          <ac:chgData name="Ryan Egbert" userId="bd4417c6-4d47-4af6-a5c3-36eccd370b7e" providerId="ADAL" clId="{6EE43BF6-2565-1A46-9D28-8711BD39DB85}" dt="2021-12-07T19:11:42.035" v="958" actId="164"/>
          <ac:spMkLst>
            <pc:docMk/>
            <pc:sldMk cId="2754877915" sldId="304"/>
            <ac:spMk id="65" creationId="{3AF87260-2C4B-964C-950E-BCD059D772C0}"/>
          </ac:spMkLst>
        </pc:spChg>
        <pc:spChg chg="add mod">
          <ac:chgData name="Ryan Egbert" userId="bd4417c6-4d47-4af6-a5c3-36eccd370b7e" providerId="ADAL" clId="{6EE43BF6-2565-1A46-9D28-8711BD39DB85}" dt="2021-12-07T19:11:42.035" v="958" actId="164"/>
          <ac:spMkLst>
            <pc:docMk/>
            <pc:sldMk cId="2754877915" sldId="304"/>
            <ac:spMk id="66" creationId="{A455A57B-31DB-574E-A3CD-9FE2BF622B98}"/>
          </ac:spMkLst>
        </pc:spChg>
        <pc:spChg chg="add mod">
          <ac:chgData name="Ryan Egbert" userId="bd4417c6-4d47-4af6-a5c3-36eccd370b7e" providerId="ADAL" clId="{6EE43BF6-2565-1A46-9D28-8711BD39DB85}" dt="2021-12-07T19:11:42.035" v="958" actId="164"/>
          <ac:spMkLst>
            <pc:docMk/>
            <pc:sldMk cId="2754877915" sldId="304"/>
            <ac:spMk id="67" creationId="{57EEA8F4-0B31-EF4E-B00A-95F7E94912D1}"/>
          </ac:spMkLst>
        </pc:spChg>
        <pc:spChg chg="add mod">
          <ac:chgData name="Ryan Egbert" userId="bd4417c6-4d47-4af6-a5c3-36eccd370b7e" providerId="ADAL" clId="{6EE43BF6-2565-1A46-9D28-8711BD39DB85}" dt="2021-12-07T19:11:42.035" v="958" actId="164"/>
          <ac:spMkLst>
            <pc:docMk/>
            <pc:sldMk cId="2754877915" sldId="304"/>
            <ac:spMk id="68" creationId="{1E2F5EAF-75DA-484F-9E57-E92D27F88755}"/>
          </ac:spMkLst>
        </pc:spChg>
        <pc:spChg chg="add mod">
          <ac:chgData name="Ryan Egbert" userId="bd4417c6-4d47-4af6-a5c3-36eccd370b7e" providerId="ADAL" clId="{6EE43BF6-2565-1A46-9D28-8711BD39DB85}" dt="2021-12-07T19:11:42.035" v="958" actId="164"/>
          <ac:spMkLst>
            <pc:docMk/>
            <pc:sldMk cId="2754877915" sldId="304"/>
            <ac:spMk id="69" creationId="{B7E111AC-9CF4-8043-8F0C-F6AD56B5CEB5}"/>
          </ac:spMkLst>
        </pc:spChg>
        <pc:spChg chg="add mod">
          <ac:chgData name="Ryan Egbert" userId="bd4417c6-4d47-4af6-a5c3-36eccd370b7e" providerId="ADAL" clId="{6EE43BF6-2565-1A46-9D28-8711BD39DB85}" dt="2021-12-07T19:11:42.035" v="958" actId="164"/>
          <ac:spMkLst>
            <pc:docMk/>
            <pc:sldMk cId="2754877915" sldId="304"/>
            <ac:spMk id="70" creationId="{E46F102A-AD40-1D48-9F02-A2FC557CB960}"/>
          </ac:spMkLst>
        </pc:spChg>
        <pc:spChg chg="add mod">
          <ac:chgData name="Ryan Egbert" userId="bd4417c6-4d47-4af6-a5c3-36eccd370b7e" providerId="ADAL" clId="{6EE43BF6-2565-1A46-9D28-8711BD39DB85}" dt="2021-12-07T19:41:16.706" v="1173" actId="14100"/>
          <ac:spMkLst>
            <pc:docMk/>
            <pc:sldMk cId="2754877915" sldId="304"/>
            <ac:spMk id="81" creationId="{31CE271F-BB16-8E4F-9AB0-B3F61E5E6707}"/>
          </ac:spMkLst>
        </pc:spChg>
        <pc:spChg chg="mod">
          <ac:chgData name="Ryan Egbert" userId="bd4417c6-4d47-4af6-a5c3-36eccd370b7e" providerId="ADAL" clId="{6EE43BF6-2565-1A46-9D28-8711BD39DB85}" dt="2021-12-07T19:13:05.448" v="980" actId="208"/>
          <ac:spMkLst>
            <pc:docMk/>
            <pc:sldMk cId="2754877915" sldId="304"/>
            <ac:spMk id="93" creationId="{9CDD8BB3-5F5B-1243-98D3-E5CC5AFFB2CD}"/>
          </ac:spMkLst>
        </pc:spChg>
        <pc:spChg chg="mod">
          <ac:chgData name="Ryan Egbert" userId="bd4417c6-4d47-4af6-a5c3-36eccd370b7e" providerId="ADAL" clId="{6EE43BF6-2565-1A46-9D28-8711BD39DB85}" dt="2021-12-07T19:13:05.448" v="980" actId="208"/>
          <ac:spMkLst>
            <pc:docMk/>
            <pc:sldMk cId="2754877915" sldId="304"/>
            <ac:spMk id="94" creationId="{16C2D1D7-B69D-6842-AC27-02C728439F01}"/>
          </ac:spMkLst>
        </pc:spChg>
        <pc:spChg chg="mod">
          <ac:chgData name="Ryan Egbert" userId="bd4417c6-4d47-4af6-a5c3-36eccd370b7e" providerId="ADAL" clId="{6EE43BF6-2565-1A46-9D28-8711BD39DB85}" dt="2021-12-07T19:13:05.448" v="980" actId="208"/>
          <ac:spMkLst>
            <pc:docMk/>
            <pc:sldMk cId="2754877915" sldId="304"/>
            <ac:spMk id="95" creationId="{1523BB3F-1C59-AA49-91AD-ABC9D8AF2C93}"/>
          </ac:spMkLst>
        </pc:spChg>
        <pc:spChg chg="mod">
          <ac:chgData name="Ryan Egbert" userId="bd4417c6-4d47-4af6-a5c3-36eccd370b7e" providerId="ADAL" clId="{6EE43BF6-2565-1A46-9D28-8711BD39DB85}" dt="2021-12-07T19:13:05.448" v="980" actId="208"/>
          <ac:spMkLst>
            <pc:docMk/>
            <pc:sldMk cId="2754877915" sldId="304"/>
            <ac:spMk id="96" creationId="{0CA66E77-495D-0B4A-9932-B5FB1CEB9653}"/>
          </ac:spMkLst>
        </pc:spChg>
        <pc:spChg chg="mod">
          <ac:chgData name="Ryan Egbert" userId="bd4417c6-4d47-4af6-a5c3-36eccd370b7e" providerId="ADAL" clId="{6EE43BF6-2565-1A46-9D28-8711BD39DB85}" dt="2021-12-07T19:13:05.448" v="980" actId="208"/>
          <ac:spMkLst>
            <pc:docMk/>
            <pc:sldMk cId="2754877915" sldId="304"/>
            <ac:spMk id="97" creationId="{B0626063-9FAB-CF40-B78E-F1D3B697344F}"/>
          </ac:spMkLst>
        </pc:spChg>
        <pc:spChg chg="mod">
          <ac:chgData name="Ryan Egbert" userId="bd4417c6-4d47-4af6-a5c3-36eccd370b7e" providerId="ADAL" clId="{6EE43BF6-2565-1A46-9D28-8711BD39DB85}" dt="2021-12-07T19:13:05.448" v="980" actId="208"/>
          <ac:spMkLst>
            <pc:docMk/>
            <pc:sldMk cId="2754877915" sldId="304"/>
            <ac:spMk id="98" creationId="{92E49227-57FE-B24F-A0F7-3B615360EA3F}"/>
          </ac:spMkLst>
        </pc:spChg>
        <pc:spChg chg="mod">
          <ac:chgData name="Ryan Egbert" userId="bd4417c6-4d47-4af6-a5c3-36eccd370b7e" providerId="ADAL" clId="{6EE43BF6-2565-1A46-9D28-8711BD39DB85}" dt="2021-12-07T19:13:05.448" v="980" actId="208"/>
          <ac:spMkLst>
            <pc:docMk/>
            <pc:sldMk cId="2754877915" sldId="304"/>
            <ac:spMk id="99" creationId="{4882F92B-68EF-E048-BA5F-1732397E6AD7}"/>
          </ac:spMkLst>
        </pc:spChg>
        <pc:spChg chg="mod">
          <ac:chgData name="Ryan Egbert" userId="bd4417c6-4d47-4af6-a5c3-36eccd370b7e" providerId="ADAL" clId="{6EE43BF6-2565-1A46-9D28-8711BD39DB85}" dt="2021-12-07T19:13:00.454" v="979" actId="208"/>
          <ac:spMkLst>
            <pc:docMk/>
            <pc:sldMk cId="2754877915" sldId="304"/>
            <ac:spMk id="107" creationId="{121E3499-7B42-BB4E-9858-26F3290EA09E}"/>
          </ac:spMkLst>
        </pc:spChg>
        <pc:spChg chg="mod">
          <ac:chgData name="Ryan Egbert" userId="bd4417c6-4d47-4af6-a5c3-36eccd370b7e" providerId="ADAL" clId="{6EE43BF6-2565-1A46-9D28-8711BD39DB85}" dt="2021-12-07T19:13:00.454" v="979" actId="208"/>
          <ac:spMkLst>
            <pc:docMk/>
            <pc:sldMk cId="2754877915" sldId="304"/>
            <ac:spMk id="108" creationId="{3F7C7924-4A11-0F4E-B2CE-59207304F05E}"/>
          </ac:spMkLst>
        </pc:spChg>
        <pc:spChg chg="mod">
          <ac:chgData name="Ryan Egbert" userId="bd4417c6-4d47-4af6-a5c3-36eccd370b7e" providerId="ADAL" clId="{6EE43BF6-2565-1A46-9D28-8711BD39DB85}" dt="2021-12-07T19:13:00.454" v="979" actId="208"/>
          <ac:spMkLst>
            <pc:docMk/>
            <pc:sldMk cId="2754877915" sldId="304"/>
            <ac:spMk id="109" creationId="{0DECBA28-BAF2-3745-99F0-66D1AAB91459}"/>
          </ac:spMkLst>
        </pc:spChg>
        <pc:spChg chg="mod">
          <ac:chgData name="Ryan Egbert" userId="bd4417c6-4d47-4af6-a5c3-36eccd370b7e" providerId="ADAL" clId="{6EE43BF6-2565-1A46-9D28-8711BD39DB85}" dt="2021-12-07T19:13:00.454" v="979" actId="208"/>
          <ac:spMkLst>
            <pc:docMk/>
            <pc:sldMk cId="2754877915" sldId="304"/>
            <ac:spMk id="110" creationId="{558B004C-2DD7-EE49-99F4-A83036BEFE76}"/>
          </ac:spMkLst>
        </pc:spChg>
        <pc:spChg chg="mod">
          <ac:chgData name="Ryan Egbert" userId="bd4417c6-4d47-4af6-a5c3-36eccd370b7e" providerId="ADAL" clId="{6EE43BF6-2565-1A46-9D28-8711BD39DB85}" dt="2021-12-07T19:13:00.454" v="979" actId="208"/>
          <ac:spMkLst>
            <pc:docMk/>
            <pc:sldMk cId="2754877915" sldId="304"/>
            <ac:spMk id="111" creationId="{AB3A1227-169C-8141-A0B2-F0F423F3C896}"/>
          </ac:spMkLst>
        </pc:spChg>
        <pc:spChg chg="mod">
          <ac:chgData name="Ryan Egbert" userId="bd4417c6-4d47-4af6-a5c3-36eccd370b7e" providerId="ADAL" clId="{6EE43BF6-2565-1A46-9D28-8711BD39DB85}" dt="2021-12-07T19:13:00.454" v="979" actId="208"/>
          <ac:spMkLst>
            <pc:docMk/>
            <pc:sldMk cId="2754877915" sldId="304"/>
            <ac:spMk id="112" creationId="{D297CFFE-3339-B141-ABE6-46DC9669204C}"/>
          </ac:spMkLst>
        </pc:spChg>
        <pc:spChg chg="mod">
          <ac:chgData name="Ryan Egbert" userId="bd4417c6-4d47-4af6-a5c3-36eccd370b7e" providerId="ADAL" clId="{6EE43BF6-2565-1A46-9D28-8711BD39DB85}" dt="2021-12-07T19:13:00.454" v="979" actId="208"/>
          <ac:spMkLst>
            <pc:docMk/>
            <pc:sldMk cId="2754877915" sldId="304"/>
            <ac:spMk id="113" creationId="{1AD89AE0-8AE9-9149-A4C2-61B8CF114682}"/>
          </ac:spMkLst>
        </pc:spChg>
        <pc:spChg chg="mod">
          <ac:chgData name="Ryan Egbert" userId="bd4417c6-4d47-4af6-a5c3-36eccd370b7e" providerId="ADAL" clId="{6EE43BF6-2565-1A46-9D28-8711BD39DB85}" dt="2021-12-07T19:13:25.237" v="985" actId="208"/>
          <ac:spMkLst>
            <pc:docMk/>
            <pc:sldMk cId="2754877915" sldId="304"/>
            <ac:spMk id="121" creationId="{B922C334-094F-4243-8428-9779F2B5388D}"/>
          </ac:spMkLst>
        </pc:spChg>
        <pc:spChg chg="mod">
          <ac:chgData name="Ryan Egbert" userId="bd4417c6-4d47-4af6-a5c3-36eccd370b7e" providerId="ADAL" clId="{6EE43BF6-2565-1A46-9D28-8711BD39DB85}" dt="2021-12-07T19:13:25.237" v="985" actId="208"/>
          <ac:spMkLst>
            <pc:docMk/>
            <pc:sldMk cId="2754877915" sldId="304"/>
            <ac:spMk id="122" creationId="{24509A1D-9D70-5A4A-85B8-6A6FD5A7CEEB}"/>
          </ac:spMkLst>
        </pc:spChg>
        <pc:spChg chg="mod">
          <ac:chgData name="Ryan Egbert" userId="bd4417c6-4d47-4af6-a5c3-36eccd370b7e" providerId="ADAL" clId="{6EE43BF6-2565-1A46-9D28-8711BD39DB85}" dt="2021-12-07T19:13:25.237" v="985" actId="208"/>
          <ac:spMkLst>
            <pc:docMk/>
            <pc:sldMk cId="2754877915" sldId="304"/>
            <ac:spMk id="123" creationId="{01B25B2B-44BC-0D46-A624-E50D43A8124C}"/>
          </ac:spMkLst>
        </pc:spChg>
        <pc:spChg chg="mod">
          <ac:chgData name="Ryan Egbert" userId="bd4417c6-4d47-4af6-a5c3-36eccd370b7e" providerId="ADAL" clId="{6EE43BF6-2565-1A46-9D28-8711BD39DB85}" dt="2021-12-07T19:13:25.237" v="985" actId="208"/>
          <ac:spMkLst>
            <pc:docMk/>
            <pc:sldMk cId="2754877915" sldId="304"/>
            <ac:spMk id="124" creationId="{B3858BF2-EA27-6D4B-9FEE-D65521AD621E}"/>
          </ac:spMkLst>
        </pc:spChg>
        <pc:spChg chg="mod">
          <ac:chgData name="Ryan Egbert" userId="bd4417c6-4d47-4af6-a5c3-36eccd370b7e" providerId="ADAL" clId="{6EE43BF6-2565-1A46-9D28-8711BD39DB85}" dt="2021-12-07T19:13:25.237" v="985" actId="208"/>
          <ac:spMkLst>
            <pc:docMk/>
            <pc:sldMk cId="2754877915" sldId="304"/>
            <ac:spMk id="125" creationId="{A538F797-2448-B845-82B8-A626005ECA48}"/>
          </ac:spMkLst>
        </pc:spChg>
        <pc:spChg chg="mod">
          <ac:chgData name="Ryan Egbert" userId="bd4417c6-4d47-4af6-a5c3-36eccd370b7e" providerId="ADAL" clId="{6EE43BF6-2565-1A46-9D28-8711BD39DB85}" dt="2021-12-07T19:13:25.237" v="985" actId="208"/>
          <ac:spMkLst>
            <pc:docMk/>
            <pc:sldMk cId="2754877915" sldId="304"/>
            <ac:spMk id="126" creationId="{E7BBB186-CB8F-DC44-8A19-F1BE5ED7AC82}"/>
          </ac:spMkLst>
        </pc:spChg>
        <pc:spChg chg="mod">
          <ac:chgData name="Ryan Egbert" userId="bd4417c6-4d47-4af6-a5c3-36eccd370b7e" providerId="ADAL" clId="{6EE43BF6-2565-1A46-9D28-8711BD39DB85}" dt="2021-12-07T19:13:25.237" v="985" actId="208"/>
          <ac:spMkLst>
            <pc:docMk/>
            <pc:sldMk cId="2754877915" sldId="304"/>
            <ac:spMk id="127" creationId="{37EADBDB-3CBF-E949-8258-34A327857D67}"/>
          </ac:spMkLst>
        </pc:spChg>
        <pc:spChg chg="add mod topLvl">
          <ac:chgData name="Ryan Egbert" userId="bd4417c6-4d47-4af6-a5c3-36eccd370b7e" providerId="ADAL" clId="{6EE43BF6-2565-1A46-9D28-8711BD39DB85}" dt="2021-12-07T19:23:40.189" v="1083" actId="164"/>
          <ac:spMkLst>
            <pc:docMk/>
            <pc:sldMk cId="2754877915" sldId="304"/>
            <ac:spMk id="135" creationId="{0258325A-D583-A148-A5C4-7FCA1B74AC5D}"/>
          </ac:spMkLst>
        </pc:spChg>
        <pc:spChg chg="add mod topLvl">
          <ac:chgData name="Ryan Egbert" userId="bd4417c6-4d47-4af6-a5c3-36eccd370b7e" providerId="ADAL" clId="{6EE43BF6-2565-1A46-9D28-8711BD39DB85}" dt="2021-12-07T19:23:40.189" v="1083" actId="164"/>
          <ac:spMkLst>
            <pc:docMk/>
            <pc:sldMk cId="2754877915" sldId="304"/>
            <ac:spMk id="136" creationId="{43DB8D13-C0D6-CD4A-9FA9-88BE0271E1FF}"/>
          </ac:spMkLst>
        </pc:spChg>
        <pc:spChg chg="add mod topLvl">
          <ac:chgData name="Ryan Egbert" userId="bd4417c6-4d47-4af6-a5c3-36eccd370b7e" providerId="ADAL" clId="{6EE43BF6-2565-1A46-9D28-8711BD39DB85}" dt="2021-12-07T19:23:40.189" v="1083" actId="164"/>
          <ac:spMkLst>
            <pc:docMk/>
            <pc:sldMk cId="2754877915" sldId="304"/>
            <ac:spMk id="137" creationId="{FB2FC5F9-DE4B-054B-B076-0658621A45F8}"/>
          </ac:spMkLst>
        </pc:spChg>
        <pc:spChg chg="add mod topLvl">
          <ac:chgData name="Ryan Egbert" userId="bd4417c6-4d47-4af6-a5c3-36eccd370b7e" providerId="ADAL" clId="{6EE43BF6-2565-1A46-9D28-8711BD39DB85}" dt="2021-12-07T19:23:40.189" v="1083" actId="164"/>
          <ac:spMkLst>
            <pc:docMk/>
            <pc:sldMk cId="2754877915" sldId="304"/>
            <ac:spMk id="138" creationId="{792521ED-33AB-F240-8275-A5BEB8819028}"/>
          </ac:spMkLst>
        </pc:spChg>
        <pc:spChg chg="add mod topLvl">
          <ac:chgData name="Ryan Egbert" userId="bd4417c6-4d47-4af6-a5c3-36eccd370b7e" providerId="ADAL" clId="{6EE43BF6-2565-1A46-9D28-8711BD39DB85}" dt="2021-12-07T19:23:40.189" v="1083" actId="164"/>
          <ac:spMkLst>
            <pc:docMk/>
            <pc:sldMk cId="2754877915" sldId="304"/>
            <ac:spMk id="139" creationId="{1D877CCC-357E-FF4B-A60E-E878F4E0C02C}"/>
          </ac:spMkLst>
        </pc:spChg>
        <pc:spChg chg="add mod topLvl">
          <ac:chgData name="Ryan Egbert" userId="bd4417c6-4d47-4af6-a5c3-36eccd370b7e" providerId="ADAL" clId="{6EE43BF6-2565-1A46-9D28-8711BD39DB85}" dt="2021-12-07T19:23:40.189" v="1083" actId="164"/>
          <ac:spMkLst>
            <pc:docMk/>
            <pc:sldMk cId="2754877915" sldId="304"/>
            <ac:spMk id="140" creationId="{8D52FC3C-983D-F745-8E3D-63FA7C61CFDF}"/>
          </ac:spMkLst>
        </pc:spChg>
        <pc:spChg chg="add mod topLvl">
          <ac:chgData name="Ryan Egbert" userId="bd4417c6-4d47-4af6-a5c3-36eccd370b7e" providerId="ADAL" clId="{6EE43BF6-2565-1A46-9D28-8711BD39DB85}" dt="2021-12-07T19:23:40.189" v="1083" actId="164"/>
          <ac:spMkLst>
            <pc:docMk/>
            <pc:sldMk cId="2754877915" sldId="304"/>
            <ac:spMk id="173" creationId="{5A944B39-D239-D642-BDA9-23A8238896F2}"/>
          </ac:spMkLst>
        </pc:spChg>
        <pc:spChg chg="add mod topLvl">
          <ac:chgData name="Ryan Egbert" userId="bd4417c6-4d47-4af6-a5c3-36eccd370b7e" providerId="ADAL" clId="{6EE43BF6-2565-1A46-9D28-8711BD39DB85}" dt="2021-12-07T19:23:40.189" v="1083" actId="164"/>
          <ac:spMkLst>
            <pc:docMk/>
            <pc:sldMk cId="2754877915" sldId="304"/>
            <ac:spMk id="174" creationId="{56B00171-87BE-2242-A842-1A2419CB15AB}"/>
          </ac:spMkLst>
        </pc:spChg>
        <pc:spChg chg="mod">
          <ac:chgData name="Ryan Egbert" userId="bd4417c6-4d47-4af6-a5c3-36eccd370b7e" providerId="ADAL" clId="{6EE43BF6-2565-1A46-9D28-8711BD39DB85}" dt="2021-12-07T19:46:40.519" v="1343" actId="20577"/>
          <ac:spMkLst>
            <pc:docMk/>
            <pc:sldMk cId="2754877915" sldId="304"/>
            <ac:spMk id="997" creationId="{00000000-0000-0000-0000-000000000000}"/>
          </ac:spMkLst>
        </pc:spChg>
        <pc:spChg chg="mod">
          <ac:chgData name="Ryan Egbert" userId="bd4417c6-4d47-4af6-a5c3-36eccd370b7e" providerId="ADAL" clId="{6EE43BF6-2565-1A46-9D28-8711BD39DB85}" dt="2021-12-07T18:41:29.014" v="755"/>
          <ac:spMkLst>
            <pc:docMk/>
            <pc:sldMk cId="2754877915" sldId="304"/>
            <ac:spMk id="998" creationId="{00000000-0000-0000-0000-000000000000}"/>
          </ac:spMkLst>
        </pc:spChg>
        <pc:spChg chg="mod">
          <ac:chgData name="Ryan Egbert" userId="bd4417c6-4d47-4af6-a5c3-36eccd370b7e" providerId="ADAL" clId="{6EE43BF6-2565-1A46-9D28-8711BD39DB85}" dt="2021-12-07T18:41:34.159" v="756"/>
          <ac:spMkLst>
            <pc:docMk/>
            <pc:sldMk cId="2754877915" sldId="304"/>
            <ac:spMk id="999" creationId="{00000000-0000-0000-0000-000000000000}"/>
          </ac:spMkLst>
        </pc:spChg>
        <pc:spChg chg="mod">
          <ac:chgData name="Ryan Egbert" userId="bd4417c6-4d47-4af6-a5c3-36eccd370b7e" providerId="ADAL" clId="{6EE43BF6-2565-1A46-9D28-8711BD39DB85}" dt="2021-12-07T18:41:39.086" v="757"/>
          <ac:spMkLst>
            <pc:docMk/>
            <pc:sldMk cId="2754877915" sldId="304"/>
            <ac:spMk id="1000" creationId="{00000000-0000-0000-0000-000000000000}"/>
          </ac:spMkLst>
        </pc:spChg>
        <pc:grpChg chg="add mod">
          <ac:chgData name="Ryan Egbert" userId="bd4417c6-4d47-4af6-a5c3-36eccd370b7e" providerId="ADAL" clId="{6EE43BF6-2565-1A46-9D28-8711BD39DB85}" dt="2021-12-07T19:16:03.833" v="995" actId="1076"/>
          <ac:grpSpMkLst>
            <pc:docMk/>
            <pc:sldMk cId="2754877915" sldId="304"/>
            <ac:grpSpMk id="4" creationId="{A6BC5DE9-5891-6949-AA31-6AA28EB4B7AB}"/>
          </ac:grpSpMkLst>
        </pc:grpChg>
        <pc:grpChg chg="add mod">
          <ac:chgData name="Ryan Egbert" userId="bd4417c6-4d47-4af6-a5c3-36eccd370b7e" providerId="ADAL" clId="{6EE43BF6-2565-1A46-9D28-8711BD39DB85}" dt="2021-12-07T19:16:27.519" v="1001" actId="1076"/>
          <ac:grpSpMkLst>
            <pc:docMk/>
            <pc:sldMk cId="2754877915" sldId="304"/>
            <ac:grpSpMk id="7" creationId="{9039CFC4-F5A7-1741-BAAE-B91E66F59613}"/>
          </ac:grpSpMkLst>
        </pc:grpChg>
        <pc:grpChg chg="add del mod">
          <ac:chgData name="Ryan Egbert" userId="bd4417c6-4d47-4af6-a5c3-36eccd370b7e" providerId="ADAL" clId="{6EE43BF6-2565-1A46-9D28-8711BD39DB85}" dt="2021-12-07T19:01:12.687" v="875" actId="165"/>
          <ac:grpSpMkLst>
            <pc:docMk/>
            <pc:sldMk cId="2754877915" sldId="304"/>
            <ac:grpSpMk id="50" creationId="{AFEB9B35-F587-B54E-BACC-A93EC436B77D}"/>
          </ac:grpSpMkLst>
        </pc:grpChg>
        <pc:grpChg chg="add mod">
          <ac:chgData name="Ryan Egbert" userId="bd4417c6-4d47-4af6-a5c3-36eccd370b7e" providerId="ADAL" clId="{6EE43BF6-2565-1A46-9D28-8711BD39DB85}" dt="2021-12-07T19:23:44.111" v="1084" actId="1076"/>
          <ac:grpSpMkLst>
            <pc:docMk/>
            <pc:sldMk cId="2754877915" sldId="304"/>
            <ac:grpSpMk id="79" creationId="{E38E1811-1737-024A-8CAE-6C67A76E274B}"/>
          </ac:grpSpMkLst>
        </pc:grpChg>
        <pc:grpChg chg="add mod">
          <ac:chgData name="Ryan Egbert" userId="bd4417c6-4d47-4af6-a5c3-36eccd370b7e" providerId="ADAL" clId="{6EE43BF6-2565-1A46-9D28-8711BD39DB85}" dt="2021-12-07T19:13:47.022" v="992" actId="164"/>
          <ac:grpSpMkLst>
            <pc:docMk/>
            <pc:sldMk cId="2754877915" sldId="304"/>
            <ac:grpSpMk id="92" creationId="{13209CAB-8921-FB43-8250-C07FEE4BDC4F}"/>
          </ac:grpSpMkLst>
        </pc:grpChg>
        <pc:grpChg chg="add mod">
          <ac:chgData name="Ryan Egbert" userId="bd4417c6-4d47-4af6-a5c3-36eccd370b7e" providerId="ADAL" clId="{6EE43BF6-2565-1A46-9D28-8711BD39DB85}" dt="2021-12-07T19:13:47.022" v="992" actId="164"/>
          <ac:grpSpMkLst>
            <pc:docMk/>
            <pc:sldMk cId="2754877915" sldId="304"/>
            <ac:grpSpMk id="106" creationId="{55CDC536-27AE-824E-A2CC-6E5A59677D80}"/>
          </ac:grpSpMkLst>
        </pc:grpChg>
        <pc:grpChg chg="add mod">
          <ac:chgData name="Ryan Egbert" userId="bd4417c6-4d47-4af6-a5c3-36eccd370b7e" providerId="ADAL" clId="{6EE43BF6-2565-1A46-9D28-8711BD39DB85}" dt="2021-12-07T19:13:47.022" v="992" actId="164"/>
          <ac:grpSpMkLst>
            <pc:docMk/>
            <pc:sldMk cId="2754877915" sldId="304"/>
            <ac:grpSpMk id="120" creationId="{C6BB1008-6825-F544-A7BE-3EB56B3396CC}"/>
          </ac:grpSpMkLst>
        </pc:grpChg>
        <pc:grpChg chg="add mod">
          <ac:chgData name="Ryan Egbert" userId="bd4417c6-4d47-4af6-a5c3-36eccd370b7e" providerId="ADAL" clId="{6EE43BF6-2565-1A46-9D28-8711BD39DB85}" dt="2021-12-07T19:16:34.919" v="1002" actId="1076"/>
          <ac:grpSpMkLst>
            <pc:docMk/>
            <pc:sldMk cId="2754877915" sldId="304"/>
            <ac:grpSpMk id="969" creationId="{15B5AC9D-357C-D34D-9A61-15B8A4A36586}"/>
          </ac:grpSpMkLst>
        </pc:grpChg>
        <pc:grpChg chg="add mod">
          <ac:chgData name="Ryan Egbert" userId="bd4417c6-4d47-4af6-a5c3-36eccd370b7e" providerId="ADAL" clId="{6EE43BF6-2565-1A46-9D28-8711BD39DB85}" dt="2021-12-07T19:16:39.274" v="1003" actId="1076"/>
          <ac:grpSpMkLst>
            <pc:docMk/>
            <pc:sldMk cId="2754877915" sldId="304"/>
            <ac:grpSpMk id="970" creationId="{722F4D07-D330-2244-8386-2D2F6323A41F}"/>
          </ac:grpSpMkLst>
        </pc:grpChg>
        <pc:grpChg chg="add del mod">
          <ac:chgData name="Ryan Egbert" userId="bd4417c6-4d47-4af6-a5c3-36eccd370b7e" providerId="ADAL" clId="{6EE43BF6-2565-1A46-9D28-8711BD39DB85}" dt="2021-12-07T19:23:15.261" v="1080" actId="165"/>
          <ac:grpSpMkLst>
            <pc:docMk/>
            <pc:sldMk cId="2754877915" sldId="304"/>
            <ac:grpSpMk id="1013" creationId="{499E1A0D-BF5E-6747-9A7F-5C98713B306E}"/>
          </ac:grpSpMkLst>
        </pc:grpChg>
        <pc:cxnChg chg="add mod">
          <ac:chgData name="Ryan Egbert" userId="bd4417c6-4d47-4af6-a5c3-36eccd370b7e" providerId="ADAL" clId="{6EE43BF6-2565-1A46-9D28-8711BD39DB85}" dt="2021-12-07T19:01:43.667" v="883" actId="164"/>
          <ac:cxnSpMkLst>
            <pc:docMk/>
            <pc:sldMk cId="2754877915" sldId="304"/>
            <ac:cxnSpMk id="6" creationId="{99762F71-B552-8244-84DE-48A5F9BFB088}"/>
          </ac:cxnSpMkLst>
        </pc:cxnChg>
        <pc:cxnChg chg="add mod">
          <ac:chgData name="Ryan Egbert" userId="bd4417c6-4d47-4af6-a5c3-36eccd370b7e" providerId="ADAL" clId="{6EE43BF6-2565-1A46-9D28-8711BD39DB85}" dt="2021-12-07T19:11:42.035" v="958" actId="164"/>
          <ac:cxnSpMkLst>
            <pc:docMk/>
            <pc:sldMk cId="2754877915" sldId="304"/>
            <ac:cxnSpMk id="49" creationId="{C130B41B-D6FF-E14D-B724-BA117A0D4CF5}"/>
          </ac:cxnSpMkLst>
        </pc:cxnChg>
        <pc:cxnChg chg="add del mod">
          <ac:chgData name="Ryan Egbert" userId="bd4417c6-4d47-4af6-a5c3-36eccd370b7e" providerId="ADAL" clId="{6EE43BF6-2565-1A46-9D28-8711BD39DB85}" dt="2021-12-07T19:10:11.792" v="919" actId="478"/>
          <ac:cxnSpMkLst>
            <pc:docMk/>
            <pc:sldMk cId="2754877915" sldId="304"/>
            <ac:cxnSpMk id="73" creationId="{29EE6190-C0AA-F44D-86EF-3378D34DE64F}"/>
          </ac:cxnSpMkLst>
        </pc:cxnChg>
        <pc:cxnChg chg="add mod">
          <ac:chgData name="Ryan Egbert" userId="bd4417c6-4d47-4af6-a5c3-36eccd370b7e" providerId="ADAL" clId="{6EE43BF6-2565-1A46-9D28-8711BD39DB85}" dt="2021-12-07T19:11:42.035" v="958" actId="164"/>
          <ac:cxnSpMkLst>
            <pc:docMk/>
            <pc:sldMk cId="2754877915" sldId="304"/>
            <ac:cxnSpMk id="74" creationId="{74CB02A1-82A2-0F49-B506-6AAF2F0B32D6}"/>
          </ac:cxnSpMkLst>
        </pc:cxnChg>
        <pc:cxnChg chg="add mod">
          <ac:chgData name="Ryan Egbert" userId="bd4417c6-4d47-4af6-a5c3-36eccd370b7e" providerId="ADAL" clId="{6EE43BF6-2565-1A46-9D28-8711BD39DB85}" dt="2021-12-07T19:11:42.035" v="958" actId="164"/>
          <ac:cxnSpMkLst>
            <pc:docMk/>
            <pc:sldMk cId="2754877915" sldId="304"/>
            <ac:cxnSpMk id="77" creationId="{07A88119-3DC2-0B4F-935C-6EC5970FCA72}"/>
          </ac:cxnSpMkLst>
        </pc:cxnChg>
        <pc:cxnChg chg="add mod">
          <ac:chgData name="Ryan Egbert" userId="bd4417c6-4d47-4af6-a5c3-36eccd370b7e" providerId="ADAL" clId="{6EE43BF6-2565-1A46-9D28-8711BD39DB85}" dt="2021-12-07T19:11:42.035" v="958" actId="164"/>
          <ac:cxnSpMkLst>
            <pc:docMk/>
            <pc:sldMk cId="2754877915" sldId="304"/>
            <ac:cxnSpMk id="80" creationId="{32E1772C-F10D-034E-A87B-F7407B377BE7}"/>
          </ac:cxnSpMkLst>
        </pc:cxnChg>
        <pc:cxnChg chg="add mod">
          <ac:chgData name="Ryan Egbert" userId="bd4417c6-4d47-4af6-a5c3-36eccd370b7e" providerId="ADAL" clId="{6EE43BF6-2565-1A46-9D28-8711BD39DB85}" dt="2021-12-07T19:11:42.035" v="958" actId="164"/>
          <ac:cxnSpMkLst>
            <pc:docMk/>
            <pc:sldMk cId="2754877915" sldId="304"/>
            <ac:cxnSpMk id="83" creationId="{9CD7F318-888B-5A4C-B353-05307E45E17D}"/>
          </ac:cxnSpMkLst>
        </pc:cxnChg>
        <pc:cxnChg chg="add mod">
          <ac:chgData name="Ryan Egbert" userId="bd4417c6-4d47-4af6-a5c3-36eccd370b7e" providerId="ADAL" clId="{6EE43BF6-2565-1A46-9D28-8711BD39DB85}" dt="2021-12-07T19:11:42.035" v="958" actId="164"/>
          <ac:cxnSpMkLst>
            <pc:docMk/>
            <pc:sldMk cId="2754877915" sldId="304"/>
            <ac:cxnSpMk id="86" creationId="{9C97C4DA-BF7A-A744-94DE-10768106FF78}"/>
          </ac:cxnSpMkLst>
        </pc:cxnChg>
        <pc:cxnChg chg="mod">
          <ac:chgData name="Ryan Egbert" userId="bd4417c6-4d47-4af6-a5c3-36eccd370b7e" providerId="ADAL" clId="{6EE43BF6-2565-1A46-9D28-8711BD39DB85}" dt="2021-12-07T19:13:05.448" v="980" actId="208"/>
          <ac:cxnSpMkLst>
            <pc:docMk/>
            <pc:sldMk cId="2754877915" sldId="304"/>
            <ac:cxnSpMk id="100" creationId="{9773B88A-2F85-5B45-8226-C22B489A6F7C}"/>
          </ac:cxnSpMkLst>
        </pc:cxnChg>
        <pc:cxnChg chg="mod">
          <ac:chgData name="Ryan Egbert" userId="bd4417c6-4d47-4af6-a5c3-36eccd370b7e" providerId="ADAL" clId="{6EE43BF6-2565-1A46-9D28-8711BD39DB85}" dt="2021-12-07T19:13:05.448" v="980" actId="208"/>
          <ac:cxnSpMkLst>
            <pc:docMk/>
            <pc:sldMk cId="2754877915" sldId="304"/>
            <ac:cxnSpMk id="101" creationId="{6361D099-0423-EB49-98D0-7707C5921CCC}"/>
          </ac:cxnSpMkLst>
        </pc:cxnChg>
        <pc:cxnChg chg="mod">
          <ac:chgData name="Ryan Egbert" userId="bd4417c6-4d47-4af6-a5c3-36eccd370b7e" providerId="ADAL" clId="{6EE43BF6-2565-1A46-9D28-8711BD39DB85}" dt="2021-12-07T19:13:05.448" v="980" actId="208"/>
          <ac:cxnSpMkLst>
            <pc:docMk/>
            <pc:sldMk cId="2754877915" sldId="304"/>
            <ac:cxnSpMk id="102" creationId="{5EE6AE59-5E47-954E-8F06-53C503632576}"/>
          </ac:cxnSpMkLst>
        </pc:cxnChg>
        <pc:cxnChg chg="mod">
          <ac:chgData name="Ryan Egbert" userId="bd4417c6-4d47-4af6-a5c3-36eccd370b7e" providerId="ADAL" clId="{6EE43BF6-2565-1A46-9D28-8711BD39DB85}" dt="2021-12-07T19:13:05.448" v="980" actId="208"/>
          <ac:cxnSpMkLst>
            <pc:docMk/>
            <pc:sldMk cId="2754877915" sldId="304"/>
            <ac:cxnSpMk id="103" creationId="{AC264AB3-4E36-AC46-8AE5-7FE9135F22D8}"/>
          </ac:cxnSpMkLst>
        </pc:cxnChg>
        <pc:cxnChg chg="mod">
          <ac:chgData name="Ryan Egbert" userId="bd4417c6-4d47-4af6-a5c3-36eccd370b7e" providerId="ADAL" clId="{6EE43BF6-2565-1A46-9D28-8711BD39DB85}" dt="2021-12-07T19:13:05.448" v="980" actId="208"/>
          <ac:cxnSpMkLst>
            <pc:docMk/>
            <pc:sldMk cId="2754877915" sldId="304"/>
            <ac:cxnSpMk id="104" creationId="{91DF412B-D3EF-9F4A-8118-E551D88E8825}"/>
          </ac:cxnSpMkLst>
        </pc:cxnChg>
        <pc:cxnChg chg="mod">
          <ac:chgData name="Ryan Egbert" userId="bd4417c6-4d47-4af6-a5c3-36eccd370b7e" providerId="ADAL" clId="{6EE43BF6-2565-1A46-9D28-8711BD39DB85}" dt="2021-12-07T19:13:05.448" v="980" actId="208"/>
          <ac:cxnSpMkLst>
            <pc:docMk/>
            <pc:sldMk cId="2754877915" sldId="304"/>
            <ac:cxnSpMk id="105" creationId="{E3D2EE4F-CC69-BE4C-8EFA-B54AA5FA2992}"/>
          </ac:cxnSpMkLst>
        </pc:cxnChg>
        <pc:cxnChg chg="mod">
          <ac:chgData name="Ryan Egbert" userId="bd4417c6-4d47-4af6-a5c3-36eccd370b7e" providerId="ADAL" clId="{6EE43BF6-2565-1A46-9D28-8711BD39DB85}" dt="2021-12-07T19:13:00.454" v="979" actId="208"/>
          <ac:cxnSpMkLst>
            <pc:docMk/>
            <pc:sldMk cId="2754877915" sldId="304"/>
            <ac:cxnSpMk id="114" creationId="{4562FFD3-5EAF-064D-8D40-C44636AC33A7}"/>
          </ac:cxnSpMkLst>
        </pc:cxnChg>
        <pc:cxnChg chg="mod">
          <ac:chgData name="Ryan Egbert" userId="bd4417c6-4d47-4af6-a5c3-36eccd370b7e" providerId="ADAL" clId="{6EE43BF6-2565-1A46-9D28-8711BD39DB85}" dt="2021-12-07T19:13:00.454" v="979" actId="208"/>
          <ac:cxnSpMkLst>
            <pc:docMk/>
            <pc:sldMk cId="2754877915" sldId="304"/>
            <ac:cxnSpMk id="115" creationId="{6B696949-4368-9E44-AC14-A053E2D43A05}"/>
          </ac:cxnSpMkLst>
        </pc:cxnChg>
        <pc:cxnChg chg="mod">
          <ac:chgData name="Ryan Egbert" userId="bd4417c6-4d47-4af6-a5c3-36eccd370b7e" providerId="ADAL" clId="{6EE43BF6-2565-1A46-9D28-8711BD39DB85}" dt="2021-12-07T19:13:00.454" v="979" actId="208"/>
          <ac:cxnSpMkLst>
            <pc:docMk/>
            <pc:sldMk cId="2754877915" sldId="304"/>
            <ac:cxnSpMk id="116" creationId="{0ABB51BB-F5C7-2943-98E5-C73B8655FBF2}"/>
          </ac:cxnSpMkLst>
        </pc:cxnChg>
        <pc:cxnChg chg="mod">
          <ac:chgData name="Ryan Egbert" userId="bd4417c6-4d47-4af6-a5c3-36eccd370b7e" providerId="ADAL" clId="{6EE43BF6-2565-1A46-9D28-8711BD39DB85}" dt="2021-12-07T19:13:00.454" v="979" actId="208"/>
          <ac:cxnSpMkLst>
            <pc:docMk/>
            <pc:sldMk cId="2754877915" sldId="304"/>
            <ac:cxnSpMk id="117" creationId="{1C1F7394-0C27-564D-8235-805FBF3A973B}"/>
          </ac:cxnSpMkLst>
        </pc:cxnChg>
        <pc:cxnChg chg="mod">
          <ac:chgData name="Ryan Egbert" userId="bd4417c6-4d47-4af6-a5c3-36eccd370b7e" providerId="ADAL" clId="{6EE43BF6-2565-1A46-9D28-8711BD39DB85}" dt="2021-12-07T19:13:00.454" v="979" actId="208"/>
          <ac:cxnSpMkLst>
            <pc:docMk/>
            <pc:sldMk cId="2754877915" sldId="304"/>
            <ac:cxnSpMk id="118" creationId="{07E64BDA-DC80-6B45-AC8A-717CEE90A32E}"/>
          </ac:cxnSpMkLst>
        </pc:cxnChg>
        <pc:cxnChg chg="mod">
          <ac:chgData name="Ryan Egbert" userId="bd4417c6-4d47-4af6-a5c3-36eccd370b7e" providerId="ADAL" clId="{6EE43BF6-2565-1A46-9D28-8711BD39DB85}" dt="2021-12-07T19:13:00.454" v="979" actId="208"/>
          <ac:cxnSpMkLst>
            <pc:docMk/>
            <pc:sldMk cId="2754877915" sldId="304"/>
            <ac:cxnSpMk id="119" creationId="{D64D378E-7DFE-FC46-9BC0-092EBF42E1E0}"/>
          </ac:cxnSpMkLst>
        </pc:cxnChg>
        <pc:cxnChg chg="mod">
          <ac:chgData name="Ryan Egbert" userId="bd4417c6-4d47-4af6-a5c3-36eccd370b7e" providerId="ADAL" clId="{6EE43BF6-2565-1A46-9D28-8711BD39DB85}" dt="2021-12-07T19:13:25.237" v="985" actId="208"/>
          <ac:cxnSpMkLst>
            <pc:docMk/>
            <pc:sldMk cId="2754877915" sldId="304"/>
            <ac:cxnSpMk id="128" creationId="{58AE64BA-7817-294C-AE25-5E888176A955}"/>
          </ac:cxnSpMkLst>
        </pc:cxnChg>
        <pc:cxnChg chg="mod">
          <ac:chgData name="Ryan Egbert" userId="bd4417c6-4d47-4af6-a5c3-36eccd370b7e" providerId="ADAL" clId="{6EE43BF6-2565-1A46-9D28-8711BD39DB85}" dt="2021-12-07T19:13:25.237" v="985" actId="208"/>
          <ac:cxnSpMkLst>
            <pc:docMk/>
            <pc:sldMk cId="2754877915" sldId="304"/>
            <ac:cxnSpMk id="129" creationId="{AEB30D8E-B5A9-3E41-99D7-73C11112F5B7}"/>
          </ac:cxnSpMkLst>
        </pc:cxnChg>
        <pc:cxnChg chg="mod">
          <ac:chgData name="Ryan Egbert" userId="bd4417c6-4d47-4af6-a5c3-36eccd370b7e" providerId="ADAL" clId="{6EE43BF6-2565-1A46-9D28-8711BD39DB85}" dt="2021-12-07T19:13:25.237" v="985" actId="208"/>
          <ac:cxnSpMkLst>
            <pc:docMk/>
            <pc:sldMk cId="2754877915" sldId="304"/>
            <ac:cxnSpMk id="130" creationId="{0AC9CD50-3EBB-634A-9C0D-7213649E08E3}"/>
          </ac:cxnSpMkLst>
        </pc:cxnChg>
        <pc:cxnChg chg="mod">
          <ac:chgData name="Ryan Egbert" userId="bd4417c6-4d47-4af6-a5c3-36eccd370b7e" providerId="ADAL" clId="{6EE43BF6-2565-1A46-9D28-8711BD39DB85}" dt="2021-12-07T19:13:25.237" v="985" actId="208"/>
          <ac:cxnSpMkLst>
            <pc:docMk/>
            <pc:sldMk cId="2754877915" sldId="304"/>
            <ac:cxnSpMk id="131" creationId="{FF5DE359-C84F-D24E-ADD1-566D75E9F566}"/>
          </ac:cxnSpMkLst>
        </pc:cxnChg>
        <pc:cxnChg chg="mod">
          <ac:chgData name="Ryan Egbert" userId="bd4417c6-4d47-4af6-a5c3-36eccd370b7e" providerId="ADAL" clId="{6EE43BF6-2565-1A46-9D28-8711BD39DB85}" dt="2021-12-07T19:13:25.237" v="985" actId="208"/>
          <ac:cxnSpMkLst>
            <pc:docMk/>
            <pc:sldMk cId="2754877915" sldId="304"/>
            <ac:cxnSpMk id="132" creationId="{07986BA7-D992-A547-8406-6917299E0042}"/>
          </ac:cxnSpMkLst>
        </pc:cxnChg>
        <pc:cxnChg chg="mod">
          <ac:chgData name="Ryan Egbert" userId="bd4417c6-4d47-4af6-a5c3-36eccd370b7e" providerId="ADAL" clId="{6EE43BF6-2565-1A46-9D28-8711BD39DB85}" dt="2021-12-07T19:13:25.237" v="985" actId="208"/>
          <ac:cxnSpMkLst>
            <pc:docMk/>
            <pc:sldMk cId="2754877915" sldId="304"/>
            <ac:cxnSpMk id="133" creationId="{5BE97545-F744-2742-A5D1-2170D80001E8}"/>
          </ac:cxnSpMkLst>
        </pc:cxnChg>
        <pc:cxnChg chg="add mod topLvl">
          <ac:chgData name="Ryan Egbert" userId="bd4417c6-4d47-4af6-a5c3-36eccd370b7e" providerId="ADAL" clId="{6EE43BF6-2565-1A46-9D28-8711BD39DB85}" dt="2021-12-07T19:23:40.189" v="1083" actId="164"/>
          <ac:cxnSpMkLst>
            <pc:docMk/>
            <pc:sldMk cId="2754877915" sldId="304"/>
            <ac:cxnSpMk id="143" creationId="{C65EFF55-6DC3-E44B-9B20-6685AAD7A6E8}"/>
          </ac:cxnSpMkLst>
        </pc:cxnChg>
        <pc:cxnChg chg="add mod topLvl">
          <ac:chgData name="Ryan Egbert" userId="bd4417c6-4d47-4af6-a5c3-36eccd370b7e" providerId="ADAL" clId="{6EE43BF6-2565-1A46-9D28-8711BD39DB85}" dt="2021-12-07T19:23:40.189" v="1083" actId="164"/>
          <ac:cxnSpMkLst>
            <pc:docMk/>
            <pc:sldMk cId="2754877915" sldId="304"/>
            <ac:cxnSpMk id="146" creationId="{31911618-464B-F04F-A7E1-D617BEFEB2E0}"/>
          </ac:cxnSpMkLst>
        </pc:cxnChg>
        <pc:cxnChg chg="add mod topLvl">
          <ac:chgData name="Ryan Egbert" userId="bd4417c6-4d47-4af6-a5c3-36eccd370b7e" providerId="ADAL" clId="{6EE43BF6-2565-1A46-9D28-8711BD39DB85}" dt="2021-12-07T19:23:40.189" v="1083" actId="164"/>
          <ac:cxnSpMkLst>
            <pc:docMk/>
            <pc:sldMk cId="2754877915" sldId="304"/>
            <ac:cxnSpMk id="149" creationId="{C0A83D51-93BA-CD42-AC52-39FF17C3ECBD}"/>
          </ac:cxnSpMkLst>
        </pc:cxnChg>
        <pc:cxnChg chg="add mod topLvl">
          <ac:chgData name="Ryan Egbert" userId="bd4417c6-4d47-4af6-a5c3-36eccd370b7e" providerId="ADAL" clId="{6EE43BF6-2565-1A46-9D28-8711BD39DB85}" dt="2021-12-07T19:23:40.189" v="1083" actId="164"/>
          <ac:cxnSpMkLst>
            <pc:docMk/>
            <pc:sldMk cId="2754877915" sldId="304"/>
            <ac:cxnSpMk id="152" creationId="{F9A4D310-13A4-3C48-8861-00A901D5AA81}"/>
          </ac:cxnSpMkLst>
        </pc:cxnChg>
        <pc:cxnChg chg="add mod topLvl">
          <ac:chgData name="Ryan Egbert" userId="bd4417c6-4d47-4af6-a5c3-36eccd370b7e" providerId="ADAL" clId="{6EE43BF6-2565-1A46-9D28-8711BD39DB85}" dt="2021-12-07T19:23:40.189" v="1083" actId="164"/>
          <ac:cxnSpMkLst>
            <pc:docMk/>
            <pc:sldMk cId="2754877915" sldId="304"/>
            <ac:cxnSpMk id="155" creationId="{02565550-4B15-0740-B6C5-89D8FCF30877}"/>
          </ac:cxnSpMkLst>
        </pc:cxnChg>
        <pc:cxnChg chg="add mod topLvl">
          <ac:chgData name="Ryan Egbert" userId="bd4417c6-4d47-4af6-a5c3-36eccd370b7e" providerId="ADAL" clId="{6EE43BF6-2565-1A46-9D28-8711BD39DB85}" dt="2021-12-07T19:23:40.189" v="1083" actId="164"/>
          <ac:cxnSpMkLst>
            <pc:docMk/>
            <pc:sldMk cId="2754877915" sldId="304"/>
            <ac:cxnSpMk id="158" creationId="{B6D43490-05E9-F143-8716-BAD68358888B}"/>
          </ac:cxnSpMkLst>
        </pc:cxnChg>
        <pc:cxnChg chg="add mod topLvl">
          <ac:chgData name="Ryan Egbert" userId="bd4417c6-4d47-4af6-a5c3-36eccd370b7e" providerId="ADAL" clId="{6EE43BF6-2565-1A46-9D28-8711BD39DB85}" dt="2021-12-07T19:23:40.189" v="1083" actId="164"/>
          <ac:cxnSpMkLst>
            <pc:docMk/>
            <pc:sldMk cId="2754877915" sldId="304"/>
            <ac:cxnSpMk id="162" creationId="{C216590A-5CC9-E14A-9C1C-0AE79842E68C}"/>
          </ac:cxnSpMkLst>
        </pc:cxnChg>
        <pc:cxnChg chg="add mod topLvl">
          <ac:chgData name="Ryan Egbert" userId="bd4417c6-4d47-4af6-a5c3-36eccd370b7e" providerId="ADAL" clId="{6EE43BF6-2565-1A46-9D28-8711BD39DB85}" dt="2021-12-07T19:23:40.189" v="1083" actId="164"/>
          <ac:cxnSpMkLst>
            <pc:docMk/>
            <pc:sldMk cId="2754877915" sldId="304"/>
            <ac:cxnSpMk id="165" creationId="{D23B544B-6624-3049-8639-DC9E40A39822}"/>
          </ac:cxnSpMkLst>
        </pc:cxnChg>
        <pc:cxnChg chg="add mod topLvl">
          <ac:chgData name="Ryan Egbert" userId="bd4417c6-4d47-4af6-a5c3-36eccd370b7e" providerId="ADAL" clId="{6EE43BF6-2565-1A46-9D28-8711BD39DB85}" dt="2021-12-07T19:23:40.189" v="1083" actId="164"/>
          <ac:cxnSpMkLst>
            <pc:docMk/>
            <pc:sldMk cId="2754877915" sldId="304"/>
            <ac:cxnSpMk id="175" creationId="{E824F628-B2D0-B645-A369-44C41C265DF6}"/>
          </ac:cxnSpMkLst>
        </pc:cxnChg>
        <pc:cxnChg chg="add mod topLvl">
          <ac:chgData name="Ryan Egbert" userId="bd4417c6-4d47-4af6-a5c3-36eccd370b7e" providerId="ADAL" clId="{6EE43BF6-2565-1A46-9D28-8711BD39DB85}" dt="2021-12-07T19:23:40.189" v="1083" actId="164"/>
          <ac:cxnSpMkLst>
            <pc:docMk/>
            <pc:sldMk cId="2754877915" sldId="304"/>
            <ac:cxnSpMk id="178" creationId="{812A7C77-17CD-784F-B6B3-9C0211E6D79A}"/>
          </ac:cxnSpMkLst>
        </pc:cxnChg>
        <pc:cxnChg chg="add mod topLvl">
          <ac:chgData name="Ryan Egbert" userId="bd4417c6-4d47-4af6-a5c3-36eccd370b7e" providerId="ADAL" clId="{6EE43BF6-2565-1A46-9D28-8711BD39DB85}" dt="2021-12-07T19:23:40.189" v="1083" actId="164"/>
          <ac:cxnSpMkLst>
            <pc:docMk/>
            <pc:sldMk cId="2754877915" sldId="304"/>
            <ac:cxnSpMk id="181" creationId="{94FD0841-C92A-FA4E-BF42-342221797B2B}"/>
          </ac:cxnSpMkLst>
        </pc:cxnChg>
        <pc:cxnChg chg="add mod topLvl">
          <ac:chgData name="Ryan Egbert" userId="bd4417c6-4d47-4af6-a5c3-36eccd370b7e" providerId="ADAL" clId="{6EE43BF6-2565-1A46-9D28-8711BD39DB85}" dt="2021-12-07T19:23:40.189" v="1083" actId="164"/>
          <ac:cxnSpMkLst>
            <pc:docMk/>
            <pc:sldMk cId="2754877915" sldId="304"/>
            <ac:cxnSpMk id="185" creationId="{1DF032C8-2962-F148-BED7-60F5ABD8F2DE}"/>
          </ac:cxnSpMkLst>
        </pc:cxnChg>
        <pc:cxnChg chg="add mod topLvl">
          <ac:chgData name="Ryan Egbert" userId="bd4417c6-4d47-4af6-a5c3-36eccd370b7e" providerId="ADAL" clId="{6EE43BF6-2565-1A46-9D28-8711BD39DB85}" dt="2021-12-07T19:23:40.189" v="1083" actId="164"/>
          <ac:cxnSpMkLst>
            <pc:docMk/>
            <pc:sldMk cId="2754877915" sldId="304"/>
            <ac:cxnSpMk id="188" creationId="{53E2E1D7-4401-994E-9FC8-A72AA8E9219D}"/>
          </ac:cxnSpMkLst>
        </pc:cxnChg>
        <pc:cxnChg chg="add mod topLvl">
          <ac:chgData name="Ryan Egbert" userId="bd4417c6-4d47-4af6-a5c3-36eccd370b7e" providerId="ADAL" clId="{6EE43BF6-2565-1A46-9D28-8711BD39DB85}" dt="2021-12-07T19:23:40.189" v="1083" actId="164"/>
          <ac:cxnSpMkLst>
            <pc:docMk/>
            <pc:sldMk cId="2754877915" sldId="304"/>
            <ac:cxnSpMk id="191" creationId="{6A55C113-0B0C-AA4A-8BD1-A4A41D4FC29A}"/>
          </ac:cxnSpMkLst>
        </pc:cxnChg>
        <pc:cxnChg chg="add mod topLvl">
          <ac:chgData name="Ryan Egbert" userId="bd4417c6-4d47-4af6-a5c3-36eccd370b7e" providerId="ADAL" clId="{6EE43BF6-2565-1A46-9D28-8711BD39DB85}" dt="2021-12-07T19:23:40.189" v="1083" actId="164"/>
          <ac:cxnSpMkLst>
            <pc:docMk/>
            <pc:sldMk cId="2754877915" sldId="304"/>
            <ac:cxnSpMk id="972" creationId="{EE82D0F6-E1FA-EE4D-AE2C-06857E5C0379}"/>
          </ac:cxnSpMkLst>
        </pc:cxnChg>
      </pc:sldChg>
      <pc:sldChg chg="modSp mod">
        <pc:chgData name="Ryan Egbert" userId="bd4417c6-4d47-4af6-a5c3-36eccd370b7e" providerId="ADAL" clId="{6EE43BF6-2565-1A46-9D28-8711BD39DB85}" dt="2021-12-08T15:24:11.697" v="1374" actId="1076"/>
        <pc:sldMkLst>
          <pc:docMk/>
          <pc:sldMk cId="2768206820" sldId="306"/>
        </pc:sldMkLst>
        <pc:spChg chg="mod">
          <ac:chgData name="Ryan Egbert" userId="bd4417c6-4d47-4af6-a5c3-36eccd370b7e" providerId="ADAL" clId="{6EE43BF6-2565-1A46-9D28-8711BD39DB85}" dt="2021-12-08T15:24:06.840" v="1372" actId="1076"/>
          <ac:spMkLst>
            <pc:docMk/>
            <pc:sldMk cId="2768206820" sldId="306"/>
            <ac:spMk id="27" creationId="{67F740FD-3ECA-4ECE-BFFB-8D3F49309794}"/>
          </ac:spMkLst>
        </pc:spChg>
        <pc:spChg chg="mod">
          <ac:chgData name="Ryan Egbert" userId="bd4417c6-4d47-4af6-a5c3-36eccd370b7e" providerId="ADAL" clId="{6EE43BF6-2565-1A46-9D28-8711BD39DB85}" dt="2021-12-08T15:24:11.697" v="1374" actId="1076"/>
          <ac:spMkLst>
            <pc:docMk/>
            <pc:sldMk cId="2768206820" sldId="306"/>
            <ac:spMk id="28" creationId="{95A67507-67E5-4115-ACD2-3A68F617E71F}"/>
          </ac:spMkLst>
        </pc:spChg>
        <pc:spChg chg="mod">
          <ac:chgData name="Ryan Egbert" userId="bd4417c6-4d47-4af6-a5c3-36eccd370b7e" providerId="ADAL" clId="{6EE43BF6-2565-1A46-9D28-8711BD39DB85}" dt="2021-12-08T15:24:00.770" v="1370" actId="1076"/>
          <ac:spMkLst>
            <pc:docMk/>
            <pc:sldMk cId="2768206820" sldId="306"/>
            <ac:spMk id="1364" creationId="{00000000-0000-0000-0000-000000000000}"/>
          </ac:spMkLst>
        </pc:spChg>
        <pc:spChg chg="mod">
          <ac:chgData name="Ryan Egbert" userId="bd4417c6-4d47-4af6-a5c3-36eccd370b7e" providerId="ADAL" clId="{6EE43BF6-2565-1A46-9D28-8711BD39DB85}" dt="2021-12-08T15:23:54.409" v="1368" actId="1076"/>
          <ac:spMkLst>
            <pc:docMk/>
            <pc:sldMk cId="2768206820" sldId="306"/>
            <ac:spMk id="1366" creationId="{00000000-0000-0000-0000-000000000000}"/>
          </ac:spMkLst>
        </pc:spChg>
      </pc:sldChg>
      <pc:sldChg chg="addSp delSp modSp mod">
        <pc:chgData name="Ryan Egbert" userId="bd4417c6-4d47-4af6-a5c3-36eccd370b7e" providerId="ADAL" clId="{6EE43BF6-2565-1A46-9D28-8711BD39DB85}" dt="2021-12-08T17:40:25.498" v="1552" actId="1036"/>
        <pc:sldMkLst>
          <pc:docMk/>
          <pc:sldMk cId="0" sldId="309"/>
        </pc:sldMkLst>
        <pc:spChg chg="add del mod">
          <ac:chgData name="Ryan Egbert" userId="bd4417c6-4d47-4af6-a5c3-36eccd370b7e" providerId="ADAL" clId="{6EE43BF6-2565-1A46-9D28-8711BD39DB85}" dt="2021-12-08T17:24:33.503" v="1402" actId="478"/>
          <ac:spMkLst>
            <pc:docMk/>
            <pc:sldMk cId="0" sldId="309"/>
            <ac:spMk id="2" creationId="{72A263EC-AF9B-9548-8B44-A0A877B6D385}"/>
          </ac:spMkLst>
        </pc:spChg>
        <pc:spChg chg="add del mod">
          <ac:chgData name="Ryan Egbert" userId="bd4417c6-4d47-4af6-a5c3-36eccd370b7e" providerId="ADAL" clId="{6EE43BF6-2565-1A46-9D28-8711BD39DB85}" dt="2021-12-07T19:46:05.635" v="1265" actId="478"/>
          <ac:spMkLst>
            <pc:docMk/>
            <pc:sldMk cId="0" sldId="309"/>
            <ac:spMk id="3" creationId="{F390F947-6487-424F-86CF-985BE4221875}"/>
          </ac:spMkLst>
        </pc:spChg>
        <pc:spChg chg="add mod">
          <ac:chgData name="Ryan Egbert" userId="bd4417c6-4d47-4af6-a5c3-36eccd370b7e" providerId="ADAL" clId="{6EE43BF6-2565-1A46-9D28-8711BD39DB85}" dt="2021-12-08T17:40:25.498" v="1552" actId="1036"/>
          <ac:spMkLst>
            <pc:docMk/>
            <pc:sldMk cId="0" sldId="309"/>
            <ac:spMk id="17" creationId="{ED528C88-CF49-194C-BD3B-601AB5F2A9A1}"/>
          </ac:spMkLst>
        </pc:spChg>
        <pc:spChg chg="add mod">
          <ac:chgData name="Ryan Egbert" userId="bd4417c6-4d47-4af6-a5c3-36eccd370b7e" providerId="ADAL" clId="{6EE43BF6-2565-1A46-9D28-8711BD39DB85}" dt="2021-12-07T19:46:18.194" v="1291" actId="20577"/>
          <ac:spMkLst>
            <pc:docMk/>
            <pc:sldMk cId="0" sldId="309"/>
            <ac:spMk id="50" creationId="{AEC0B706-04EE-8A45-A084-4E7924AEEC91}"/>
          </ac:spMkLst>
        </pc:spChg>
        <pc:spChg chg="del mod">
          <ac:chgData name="Ryan Egbert" userId="bd4417c6-4d47-4af6-a5c3-36eccd370b7e" providerId="ADAL" clId="{6EE43BF6-2565-1A46-9D28-8711BD39DB85}" dt="2021-12-07T19:45:59.685" v="1263" actId="478"/>
          <ac:spMkLst>
            <pc:docMk/>
            <pc:sldMk cId="0" sldId="309"/>
            <ac:spMk id="1071" creationId="{00000000-0000-0000-0000-000000000000}"/>
          </ac:spMkLst>
        </pc:spChg>
        <pc:grpChg chg="del">
          <ac:chgData name="Ryan Egbert" userId="bd4417c6-4d47-4af6-a5c3-36eccd370b7e" providerId="ADAL" clId="{6EE43BF6-2565-1A46-9D28-8711BD39DB85}" dt="2021-12-08T17:31:32.030" v="1454" actId="478"/>
          <ac:grpSpMkLst>
            <pc:docMk/>
            <pc:sldMk cId="0" sldId="309"/>
            <ac:grpSpMk id="1084" creationId="{00000000-0000-0000-0000-000000000000}"/>
          </ac:grpSpMkLst>
        </pc:grpChg>
        <pc:grpChg chg="del">
          <ac:chgData name="Ryan Egbert" userId="bd4417c6-4d47-4af6-a5c3-36eccd370b7e" providerId="ADAL" clId="{6EE43BF6-2565-1A46-9D28-8711BD39DB85}" dt="2021-12-08T17:31:32.030" v="1454" actId="478"/>
          <ac:grpSpMkLst>
            <pc:docMk/>
            <pc:sldMk cId="0" sldId="309"/>
            <ac:grpSpMk id="1091" creationId="{00000000-0000-0000-0000-000000000000}"/>
          </ac:grpSpMkLst>
        </pc:grpChg>
        <pc:grpChg chg="del">
          <ac:chgData name="Ryan Egbert" userId="bd4417c6-4d47-4af6-a5c3-36eccd370b7e" providerId="ADAL" clId="{6EE43BF6-2565-1A46-9D28-8711BD39DB85}" dt="2021-12-08T17:31:32.030" v="1454" actId="478"/>
          <ac:grpSpMkLst>
            <pc:docMk/>
            <pc:sldMk cId="0" sldId="309"/>
            <ac:grpSpMk id="1096" creationId="{00000000-0000-0000-0000-000000000000}"/>
          </ac:grpSpMkLst>
        </pc:grpChg>
        <pc:grpChg chg="del">
          <ac:chgData name="Ryan Egbert" userId="bd4417c6-4d47-4af6-a5c3-36eccd370b7e" providerId="ADAL" clId="{6EE43BF6-2565-1A46-9D28-8711BD39DB85}" dt="2021-12-08T17:31:32.030" v="1454" actId="478"/>
          <ac:grpSpMkLst>
            <pc:docMk/>
            <pc:sldMk cId="0" sldId="309"/>
            <ac:grpSpMk id="1100" creationId="{00000000-0000-0000-0000-000000000000}"/>
          </ac:grpSpMkLst>
        </pc:grpChg>
        <pc:grpChg chg="del">
          <ac:chgData name="Ryan Egbert" userId="bd4417c6-4d47-4af6-a5c3-36eccd370b7e" providerId="ADAL" clId="{6EE43BF6-2565-1A46-9D28-8711BD39DB85}" dt="2021-12-08T17:31:32.030" v="1454" actId="478"/>
          <ac:grpSpMkLst>
            <pc:docMk/>
            <pc:sldMk cId="0" sldId="309"/>
            <ac:grpSpMk id="1104" creationId="{00000000-0000-0000-0000-000000000000}"/>
          </ac:grpSpMkLst>
        </pc:grpChg>
        <pc:grpChg chg="del">
          <ac:chgData name="Ryan Egbert" userId="bd4417c6-4d47-4af6-a5c3-36eccd370b7e" providerId="ADAL" clId="{6EE43BF6-2565-1A46-9D28-8711BD39DB85}" dt="2021-12-08T17:31:32.030" v="1454" actId="478"/>
          <ac:grpSpMkLst>
            <pc:docMk/>
            <pc:sldMk cId="0" sldId="309"/>
            <ac:grpSpMk id="1109" creationId="{00000000-0000-0000-0000-000000000000}"/>
          </ac:grpSpMkLst>
        </pc:grpChg>
        <pc:picChg chg="add mod">
          <ac:chgData name="Ryan Egbert" userId="bd4417c6-4d47-4af6-a5c3-36eccd370b7e" providerId="ADAL" clId="{6EE43BF6-2565-1A46-9D28-8711BD39DB85}" dt="2021-12-08T17:36:14.290" v="1542"/>
          <ac:picMkLst>
            <pc:docMk/>
            <pc:sldMk cId="0" sldId="309"/>
            <ac:picMk id="4" creationId="{F7606202-7690-ED49-8941-F23DB46429CE}"/>
          </ac:picMkLst>
        </pc:picChg>
        <pc:picChg chg="add mod">
          <ac:chgData name="Ryan Egbert" userId="bd4417c6-4d47-4af6-a5c3-36eccd370b7e" providerId="ADAL" clId="{6EE43BF6-2565-1A46-9D28-8711BD39DB85}" dt="2021-12-08T17:36:14.290" v="1542"/>
          <ac:picMkLst>
            <pc:docMk/>
            <pc:sldMk cId="0" sldId="309"/>
            <ac:picMk id="6" creationId="{A2A8610E-ECC4-3344-8F1A-FA78C6288EF8}"/>
          </ac:picMkLst>
        </pc:picChg>
        <pc:picChg chg="add mod">
          <ac:chgData name="Ryan Egbert" userId="bd4417c6-4d47-4af6-a5c3-36eccd370b7e" providerId="ADAL" clId="{6EE43BF6-2565-1A46-9D28-8711BD39DB85}" dt="2021-12-08T17:36:14.290" v="1542"/>
          <ac:picMkLst>
            <pc:docMk/>
            <pc:sldMk cId="0" sldId="309"/>
            <ac:picMk id="8" creationId="{46571BB2-806B-BC49-98BA-53BFB52CA83D}"/>
          </ac:picMkLst>
        </pc:picChg>
        <pc:picChg chg="add mod">
          <ac:chgData name="Ryan Egbert" userId="bd4417c6-4d47-4af6-a5c3-36eccd370b7e" providerId="ADAL" clId="{6EE43BF6-2565-1A46-9D28-8711BD39DB85}" dt="2021-12-08T17:36:14.290" v="1542"/>
          <ac:picMkLst>
            <pc:docMk/>
            <pc:sldMk cId="0" sldId="309"/>
            <ac:picMk id="10" creationId="{5476B437-F180-D849-AE50-3D76D0D1A136}"/>
          </ac:picMkLst>
        </pc:picChg>
        <pc:picChg chg="add mod">
          <ac:chgData name="Ryan Egbert" userId="bd4417c6-4d47-4af6-a5c3-36eccd370b7e" providerId="ADAL" clId="{6EE43BF6-2565-1A46-9D28-8711BD39DB85}" dt="2021-12-08T17:36:14.290" v="1542"/>
          <ac:picMkLst>
            <pc:docMk/>
            <pc:sldMk cId="0" sldId="309"/>
            <ac:picMk id="12" creationId="{D87D9431-89B0-404B-BBEF-FFAC969E7BD2}"/>
          </ac:picMkLst>
        </pc:picChg>
        <pc:picChg chg="add del mod">
          <ac:chgData name="Ryan Egbert" userId="bd4417c6-4d47-4af6-a5c3-36eccd370b7e" providerId="ADAL" clId="{6EE43BF6-2565-1A46-9D28-8711BD39DB85}" dt="2021-12-08T17:32:40.275" v="1463" actId="478"/>
          <ac:picMkLst>
            <pc:docMk/>
            <pc:sldMk cId="0" sldId="309"/>
            <ac:picMk id="14" creationId="{0257F1AD-63CA-3D4E-AE19-D5DE263B6477}"/>
          </ac:picMkLst>
        </pc:picChg>
        <pc:picChg chg="add mod">
          <ac:chgData name="Ryan Egbert" userId="bd4417c6-4d47-4af6-a5c3-36eccd370b7e" providerId="ADAL" clId="{6EE43BF6-2565-1A46-9D28-8711BD39DB85}" dt="2021-12-08T17:36:14.290" v="1542"/>
          <ac:picMkLst>
            <pc:docMk/>
            <pc:sldMk cId="0" sldId="309"/>
            <ac:picMk id="16" creationId="{E61149F6-3E9E-5E4F-86FF-8EC1A58979F3}"/>
          </ac:picMkLst>
        </pc:picChg>
      </pc:sldChg>
      <pc:sldChg chg="modSp mod">
        <pc:chgData name="Ryan Egbert" userId="bd4417c6-4d47-4af6-a5c3-36eccd370b7e" providerId="ADAL" clId="{6EE43BF6-2565-1A46-9D28-8711BD39DB85}" dt="2021-12-08T16:41:47.518" v="1395" actId="2711"/>
        <pc:sldMkLst>
          <pc:docMk/>
          <pc:sldMk cId="3344899301" sldId="310"/>
        </pc:sldMkLst>
        <pc:spChg chg="mod">
          <ac:chgData name="Ryan Egbert" userId="bd4417c6-4d47-4af6-a5c3-36eccd370b7e" providerId="ADAL" clId="{6EE43BF6-2565-1A46-9D28-8711BD39DB85}" dt="2021-12-08T15:22:50.580" v="1362" actId="207"/>
          <ac:spMkLst>
            <pc:docMk/>
            <pc:sldMk cId="3344899301" sldId="310"/>
            <ac:spMk id="2" creationId="{BA88EEB6-E2AF-40CB-BA8C-37B768270E43}"/>
          </ac:spMkLst>
        </pc:spChg>
        <pc:spChg chg="mod">
          <ac:chgData name="Ryan Egbert" userId="bd4417c6-4d47-4af6-a5c3-36eccd370b7e" providerId="ADAL" clId="{6EE43BF6-2565-1A46-9D28-8711BD39DB85}" dt="2021-12-08T16:41:47.518" v="1395" actId="2711"/>
          <ac:spMkLst>
            <pc:docMk/>
            <pc:sldMk cId="3344899301" sldId="310"/>
            <ac:spMk id="4" creationId="{B2204F6F-0B14-4B08-B19A-E110EED5867B}"/>
          </ac:spMkLst>
        </pc:spChg>
        <pc:spChg chg="mod">
          <ac:chgData name="Ryan Egbert" userId="bd4417c6-4d47-4af6-a5c3-36eccd370b7e" providerId="ADAL" clId="{6EE43BF6-2565-1A46-9D28-8711BD39DB85}" dt="2021-12-07T19:45:06.630" v="1238" actId="20577"/>
          <ac:spMkLst>
            <pc:docMk/>
            <pc:sldMk cId="3344899301" sldId="310"/>
            <ac:spMk id="152" creationId="{E8F6F429-DFB0-4165-BBD6-2AC1CEE38F74}"/>
          </ac:spMkLst>
        </pc:spChg>
      </pc:sldChg>
      <pc:sldChg chg="modSp mod">
        <pc:chgData name="Ryan Egbert" userId="bd4417c6-4d47-4af6-a5c3-36eccd370b7e" providerId="ADAL" clId="{6EE43BF6-2565-1A46-9D28-8711BD39DB85}" dt="2021-12-08T16:41:42.594" v="1394" actId="2711"/>
        <pc:sldMkLst>
          <pc:docMk/>
          <pc:sldMk cId="3226027230" sldId="311"/>
        </pc:sldMkLst>
        <pc:spChg chg="mod">
          <ac:chgData name="Ryan Egbert" userId="bd4417c6-4d47-4af6-a5c3-36eccd370b7e" providerId="ADAL" clId="{6EE43BF6-2565-1A46-9D28-8711BD39DB85}" dt="2021-12-08T15:23:01.258" v="1364" actId="207"/>
          <ac:spMkLst>
            <pc:docMk/>
            <pc:sldMk cId="3226027230" sldId="311"/>
            <ac:spMk id="2" creationId="{BA88EEB6-E2AF-40CB-BA8C-37B768270E43}"/>
          </ac:spMkLst>
        </pc:spChg>
        <pc:spChg chg="mod">
          <ac:chgData name="Ryan Egbert" userId="bd4417c6-4d47-4af6-a5c3-36eccd370b7e" providerId="ADAL" clId="{6EE43BF6-2565-1A46-9D28-8711BD39DB85}" dt="2021-12-08T16:41:42.594" v="1394" actId="2711"/>
          <ac:spMkLst>
            <pc:docMk/>
            <pc:sldMk cId="3226027230" sldId="311"/>
            <ac:spMk id="4" creationId="{B2204F6F-0B14-4B08-B19A-E110EED5867B}"/>
          </ac:spMkLst>
        </pc:spChg>
        <pc:spChg chg="mod">
          <ac:chgData name="Ryan Egbert" userId="bd4417c6-4d47-4af6-a5c3-36eccd370b7e" providerId="ADAL" clId="{6EE43BF6-2565-1A46-9D28-8711BD39DB85}" dt="2021-12-07T19:45:28.347" v="1259" actId="113"/>
          <ac:spMkLst>
            <pc:docMk/>
            <pc:sldMk cId="3226027230" sldId="311"/>
            <ac:spMk id="152" creationId="{E8F6F429-DFB0-4165-BBD6-2AC1CEE38F74}"/>
          </ac:spMkLst>
        </pc:spChg>
      </pc:sldChg>
      <pc:sldChg chg="modSp">
        <pc:chgData name="Ryan Egbert" userId="bd4417c6-4d47-4af6-a5c3-36eccd370b7e" providerId="ADAL" clId="{6EE43BF6-2565-1A46-9D28-8711BD39DB85}" dt="2021-12-07T18:37:02.909" v="486" actId="931"/>
        <pc:sldMkLst>
          <pc:docMk/>
          <pc:sldMk cId="3098064968" sldId="312"/>
        </pc:sldMkLst>
        <pc:spChg chg="mod">
          <ac:chgData name="Ryan Egbert" userId="bd4417c6-4d47-4af6-a5c3-36eccd370b7e" providerId="ADAL" clId="{6EE43BF6-2565-1A46-9D28-8711BD39DB85}" dt="2021-12-07T18:37:02.909" v="486" actId="931"/>
          <ac:spMkLst>
            <pc:docMk/>
            <pc:sldMk cId="3098064968" sldId="312"/>
            <ac:spMk id="1071" creationId="{00000000-0000-0000-0000-000000000000}"/>
          </ac:spMkLst>
        </pc:spChg>
      </pc:sldChg>
      <pc:sldChg chg="addSp delSp modSp add mod delAnim modAnim">
        <pc:chgData name="Ryan Egbert" userId="bd4417c6-4d47-4af6-a5c3-36eccd370b7e" providerId="ADAL" clId="{6EE43BF6-2565-1A46-9D28-8711BD39DB85}" dt="2021-12-08T16:42:20.749" v="1397" actId="1076"/>
        <pc:sldMkLst>
          <pc:docMk/>
          <pc:sldMk cId="962472081" sldId="313"/>
        </pc:sldMkLst>
        <pc:spChg chg="add mod">
          <ac:chgData name="Ryan Egbert" userId="bd4417c6-4d47-4af6-a5c3-36eccd370b7e" providerId="ADAL" clId="{6EE43BF6-2565-1A46-9D28-8711BD39DB85}" dt="2021-12-07T18:35:48.895" v="477" actId="164"/>
          <ac:spMkLst>
            <pc:docMk/>
            <pc:sldMk cId="962472081" sldId="313"/>
            <ac:spMk id="2" creationId="{6722BD44-587F-D848-9480-33A17E8107A3}"/>
          </ac:spMkLst>
        </pc:spChg>
        <pc:spChg chg="add mod">
          <ac:chgData name="Ryan Egbert" userId="bd4417c6-4d47-4af6-a5c3-36eccd370b7e" providerId="ADAL" clId="{6EE43BF6-2565-1A46-9D28-8711BD39DB85}" dt="2021-12-07T18:32:34.198" v="440" actId="1037"/>
          <ac:spMkLst>
            <pc:docMk/>
            <pc:sldMk cId="962472081" sldId="313"/>
            <ac:spMk id="3" creationId="{239C589C-66E7-544D-9738-194434DDBE94}"/>
          </ac:spMkLst>
        </pc:spChg>
        <pc:spChg chg="add mod">
          <ac:chgData name="Ryan Egbert" userId="bd4417c6-4d47-4af6-a5c3-36eccd370b7e" providerId="ADAL" clId="{6EE43BF6-2565-1A46-9D28-8711BD39DB85}" dt="2021-12-07T18:35:52.980" v="480" actId="1036"/>
          <ac:spMkLst>
            <pc:docMk/>
            <pc:sldMk cId="962472081" sldId="313"/>
            <ac:spMk id="4" creationId="{41266607-19D3-0E4A-AF59-B3D75B833E05}"/>
          </ac:spMkLst>
        </pc:spChg>
        <pc:spChg chg="add del mod">
          <ac:chgData name="Ryan Egbert" userId="bd4417c6-4d47-4af6-a5c3-36eccd370b7e" providerId="ADAL" clId="{6EE43BF6-2565-1A46-9D28-8711BD39DB85}" dt="2021-12-07T18:34:50.289" v="469" actId="11529"/>
          <ac:spMkLst>
            <pc:docMk/>
            <pc:sldMk cId="962472081" sldId="313"/>
            <ac:spMk id="6" creationId="{CA56C9CD-ED07-D041-B8FC-53B1600B3D90}"/>
          </ac:spMkLst>
        </pc:spChg>
        <pc:spChg chg="add del mod">
          <ac:chgData name="Ryan Egbert" userId="bd4417c6-4d47-4af6-a5c3-36eccd370b7e" providerId="ADAL" clId="{6EE43BF6-2565-1A46-9D28-8711BD39DB85}" dt="2021-12-07T18:35:15.391" v="474" actId="478"/>
          <ac:spMkLst>
            <pc:docMk/>
            <pc:sldMk cId="962472081" sldId="313"/>
            <ac:spMk id="7" creationId="{FCF4F1CE-EDCC-474E-81B8-AA5606738AFE}"/>
          </ac:spMkLst>
        </pc:spChg>
        <pc:spChg chg="mod">
          <ac:chgData name="Ryan Egbert" userId="bd4417c6-4d47-4af6-a5c3-36eccd370b7e" providerId="ADAL" clId="{6EE43BF6-2565-1A46-9D28-8711BD39DB85}" dt="2021-12-08T16:42:20.749" v="1397" actId="1076"/>
          <ac:spMkLst>
            <pc:docMk/>
            <pc:sldMk cId="962472081" sldId="313"/>
            <ac:spMk id="35" creationId="{274C49C8-8532-C844-A147-0B683DB7DCEF}"/>
          </ac:spMkLst>
        </pc:spChg>
        <pc:spChg chg="add mod">
          <ac:chgData name="Ryan Egbert" userId="bd4417c6-4d47-4af6-a5c3-36eccd370b7e" providerId="ADAL" clId="{6EE43BF6-2565-1A46-9D28-8711BD39DB85}" dt="2021-12-07T18:26:38.964" v="354" actId="1076"/>
          <ac:spMkLst>
            <pc:docMk/>
            <pc:sldMk cId="962472081" sldId="313"/>
            <ac:spMk id="38" creationId="{329DD25B-E910-2046-9C04-2A8DBCD22C30}"/>
          </ac:spMkLst>
        </pc:spChg>
        <pc:spChg chg="mod topLvl">
          <ac:chgData name="Ryan Egbert" userId="bd4417c6-4d47-4af6-a5c3-36eccd370b7e" providerId="ADAL" clId="{6EE43BF6-2565-1A46-9D28-8711BD39DB85}" dt="2021-12-07T18:33:47.757" v="455" actId="164"/>
          <ac:spMkLst>
            <pc:docMk/>
            <pc:sldMk cId="962472081" sldId="313"/>
            <ac:spMk id="40" creationId="{7AC96FF1-2DEC-494D-BCCF-4954A9433BCC}"/>
          </ac:spMkLst>
        </pc:spChg>
        <pc:spChg chg="mod topLvl">
          <ac:chgData name="Ryan Egbert" userId="bd4417c6-4d47-4af6-a5c3-36eccd370b7e" providerId="ADAL" clId="{6EE43BF6-2565-1A46-9D28-8711BD39DB85}" dt="2021-12-07T18:33:47.757" v="455" actId="164"/>
          <ac:spMkLst>
            <pc:docMk/>
            <pc:sldMk cId="962472081" sldId="313"/>
            <ac:spMk id="41" creationId="{72653593-12B8-2A40-ABC7-2837B716D821}"/>
          </ac:spMkLst>
        </pc:spChg>
        <pc:spChg chg="add mod">
          <ac:chgData name="Ryan Egbert" userId="bd4417c6-4d47-4af6-a5c3-36eccd370b7e" providerId="ADAL" clId="{6EE43BF6-2565-1A46-9D28-8711BD39DB85}" dt="2021-12-07T18:35:48.895" v="477" actId="164"/>
          <ac:spMkLst>
            <pc:docMk/>
            <pc:sldMk cId="962472081" sldId="313"/>
            <ac:spMk id="43" creationId="{3E4CE98C-25B2-FB48-BBCC-39A1CC656941}"/>
          </ac:spMkLst>
        </pc:spChg>
        <pc:spChg chg="del">
          <ac:chgData name="Ryan Egbert" userId="bd4417c6-4d47-4af6-a5c3-36eccd370b7e" providerId="ADAL" clId="{6EE43BF6-2565-1A46-9D28-8711BD39DB85}" dt="2021-12-07T18:25:56.340" v="299" actId="478"/>
          <ac:spMkLst>
            <pc:docMk/>
            <pc:sldMk cId="962472081" sldId="313"/>
            <ac:spMk id="44" creationId="{C29EDCB6-04A9-164B-AEE4-BA0FF69A09FE}"/>
          </ac:spMkLst>
        </pc:spChg>
        <pc:spChg chg="add mod">
          <ac:chgData name="Ryan Egbert" userId="bd4417c6-4d47-4af6-a5c3-36eccd370b7e" providerId="ADAL" clId="{6EE43BF6-2565-1A46-9D28-8711BD39DB85}" dt="2021-12-07T18:35:48.895" v="477" actId="164"/>
          <ac:spMkLst>
            <pc:docMk/>
            <pc:sldMk cId="962472081" sldId="313"/>
            <ac:spMk id="45" creationId="{D04EBE8A-DBE5-0F45-BBBF-52C41597EE59}"/>
          </ac:spMkLst>
        </pc:spChg>
        <pc:spChg chg="add mod">
          <ac:chgData name="Ryan Egbert" userId="bd4417c6-4d47-4af6-a5c3-36eccd370b7e" providerId="ADAL" clId="{6EE43BF6-2565-1A46-9D28-8711BD39DB85}" dt="2021-12-07T18:35:48.895" v="477" actId="164"/>
          <ac:spMkLst>
            <pc:docMk/>
            <pc:sldMk cId="962472081" sldId="313"/>
            <ac:spMk id="46" creationId="{6CB3EC7B-8EE6-D04E-9A24-BD465252682A}"/>
          </ac:spMkLst>
        </pc:spChg>
        <pc:spChg chg="del">
          <ac:chgData name="Ryan Egbert" userId="bd4417c6-4d47-4af6-a5c3-36eccd370b7e" providerId="ADAL" clId="{6EE43BF6-2565-1A46-9D28-8711BD39DB85}" dt="2021-12-07T18:25:56.340" v="299" actId="478"/>
          <ac:spMkLst>
            <pc:docMk/>
            <pc:sldMk cId="962472081" sldId="313"/>
            <ac:spMk id="50" creationId="{A1E2A3B3-692D-B94E-8964-55268609A68A}"/>
          </ac:spMkLst>
        </pc:spChg>
        <pc:spChg chg="del">
          <ac:chgData name="Ryan Egbert" userId="bd4417c6-4d47-4af6-a5c3-36eccd370b7e" providerId="ADAL" clId="{6EE43BF6-2565-1A46-9D28-8711BD39DB85}" dt="2021-12-07T18:25:56.340" v="299" actId="478"/>
          <ac:spMkLst>
            <pc:docMk/>
            <pc:sldMk cId="962472081" sldId="313"/>
            <ac:spMk id="51" creationId="{A843FA61-90C9-2D45-B3F7-F99841DC9148}"/>
          </ac:spMkLst>
        </pc:spChg>
        <pc:spChg chg="del">
          <ac:chgData name="Ryan Egbert" userId="bd4417c6-4d47-4af6-a5c3-36eccd370b7e" providerId="ADAL" clId="{6EE43BF6-2565-1A46-9D28-8711BD39DB85}" dt="2021-12-07T18:25:56.340" v="299" actId="478"/>
          <ac:spMkLst>
            <pc:docMk/>
            <pc:sldMk cId="962472081" sldId="313"/>
            <ac:spMk id="52" creationId="{32A93B94-2F2D-4D41-9474-22C73B5643FC}"/>
          </ac:spMkLst>
        </pc:spChg>
        <pc:spChg chg="mod">
          <ac:chgData name="Ryan Egbert" userId="bd4417c6-4d47-4af6-a5c3-36eccd370b7e" providerId="ADAL" clId="{6EE43BF6-2565-1A46-9D28-8711BD39DB85}" dt="2021-12-07T19:46:31.710" v="1317" actId="20577"/>
          <ac:spMkLst>
            <pc:docMk/>
            <pc:sldMk cId="962472081" sldId="313"/>
            <ac:spMk id="997" creationId="{00000000-0000-0000-0000-000000000000}"/>
          </ac:spMkLst>
        </pc:spChg>
        <pc:grpChg chg="add mod">
          <ac:chgData name="Ryan Egbert" userId="bd4417c6-4d47-4af6-a5c3-36eccd370b7e" providerId="ADAL" clId="{6EE43BF6-2565-1A46-9D28-8711BD39DB85}" dt="2021-12-07T18:35:48.895" v="477" actId="164"/>
          <ac:grpSpMkLst>
            <pc:docMk/>
            <pc:sldMk cId="962472081" sldId="313"/>
            <ac:grpSpMk id="5" creationId="{F65109BE-329D-AE4E-B645-B88B75F1B379}"/>
          </ac:grpSpMkLst>
        </pc:grpChg>
        <pc:grpChg chg="add mod">
          <ac:chgData name="Ryan Egbert" userId="bd4417c6-4d47-4af6-a5c3-36eccd370b7e" providerId="ADAL" clId="{6EE43BF6-2565-1A46-9D28-8711BD39DB85}" dt="2021-12-07T18:35:56.908" v="484" actId="1036"/>
          <ac:grpSpMkLst>
            <pc:docMk/>
            <pc:sldMk cId="962472081" sldId="313"/>
            <ac:grpSpMk id="36" creationId="{0C905B0B-C7B7-A941-B431-394324DCB1F3}"/>
          </ac:grpSpMkLst>
        </pc:grpChg>
        <pc:grpChg chg="add del mod">
          <ac:chgData name="Ryan Egbert" userId="bd4417c6-4d47-4af6-a5c3-36eccd370b7e" providerId="ADAL" clId="{6EE43BF6-2565-1A46-9D28-8711BD39DB85}" dt="2021-12-07T18:29:13.240" v="359" actId="165"/>
          <ac:grpSpMkLst>
            <pc:docMk/>
            <pc:sldMk cId="962472081" sldId="313"/>
            <ac:grpSpMk id="39" creationId="{AADD31C3-84CD-D04E-9287-8C32FB09F6A5}"/>
          </ac:grpSpMkLst>
        </pc:grpChg>
        <pc:picChg chg="del">
          <ac:chgData name="Ryan Egbert" userId="bd4417c6-4d47-4af6-a5c3-36eccd370b7e" providerId="ADAL" clId="{6EE43BF6-2565-1A46-9D28-8711BD39DB85}" dt="2021-12-07T18:25:53.508" v="298" actId="478"/>
          <ac:picMkLst>
            <pc:docMk/>
            <pc:sldMk cId="962472081" sldId="313"/>
            <ac:picMk id="37" creationId="{1C098A7C-4B50-1848-B478-E2B15DC119F1}"/>
          </ac:picMkLst>
        </pc:picChg>
        <pc:picChg chg="del">
          <ac:chgData name="Ryan Egbert" userId="bd4417c6-4d47-4af6-a5c3-36eccd370b7e" providerId="ADAL" clId="{6EE43BF6-2565-1A46-9D28-8711BD39DB85}" dt="2021-12-07T18:25:53.508" v="298" actId="478"/>
          <ac:picMkLst>
            <pc:docMk/>
            <pc:sldMk cId="962472081" sldId="313"/>
            <ac:picMk id="42" creationId="{1A292219-DB5E-A142-B0F5-DD4941DC3B69}"/>
          </ac:picMkLst>
        </pc:picChg>
        <pc:picChg chg="add mod">
          <ac:chgData name="Ryan Egbert" userId="bd4417c6-4d47-4af6-a5c3-36eccd370b7e" providerId="ADAL" clId="{6EE43BF6-2565-1A46-9D28-8711BD39DB85}" dt="2021-12-07T18:37:06.666" v="489" actId="1076"/>
          <ac:picMkLst>
            <pc:docMk/>
            <pc:sldMk cId="962472081" sldId="313"/>
            <ac:picMk id="48" creationId="{9A61AD36-56F2-A74C-8FC9-0F7FA130BB81}"/>
          </ac:picMkLst>
        </pc:picChg>
      </pc:sldChg>
      <pc:sldChg chg="modSp mod">
        <pc:chgData name="Ryan Egbert" userId="bd4417c6-4d47-4af6-a5c3-36eccd370b7e" providerId="ADAL" clId="{6EE43BF6-2565-1A46-9D28-8711BD39DB85}" dt="2021-12-08T16:42:45.127" v="1399" actId="1076"/>
        <pc:sldMkLst>
          <pc:docMk/>
          <pc:sldMk cId="1604827594" sldId="315"/>
        </pc:sldMkLst>
        <pc:spChg chg="mod">
          <ac:chgData name="Ryan Egbert" userId="bd4417c6-4d47-4af6-a5c3-36eccd370b7e" providerId="ADAL" clId="{6EE43BF6-2565-1A46-9D28-8711BD39DB85}" dt="2021-12-08T16:42:45.127" v="1399" actId="1076"/>
          <ac:spMkLst>
            <pc:docMk/>
            <pc:sldMk cId="1604827594" sldId="315"/>
            <ac:spMk id="38" creationId="{329DD25B-E910-2046-9C04-2A8DBCD22C30}"/>
          </ac:spMkLst>
        </pc:spChg>
        <pc:spChg chg="mod">
          <ac:chgData name="Ryan Egbert" userId="bd4417c6-4d47-4af6-a5c3-36eccd370b7e" providerId="ADAL" clId="{6EE43BF6-2565-1A46-9D28-8711BD39DB85}" dt="2021-12-07T19:46:36.251" v="1330" actId="20577"/>
          <ac:spMkLst>
            <pc:docMk/>
            <pc:sldMk cId="1604827594" sldId="315"/>
            <ac:spMk id="997" creationId="{00000000-0000-0000-0000-000000000000}"/>
          </ac:spMkLst>
        </pc:spChg>
      </pc:sldChg>
      <pc:sldChg chg="modSp">
        <pc:chgData name="Ryan Egbert" userId="bd4417c6-4d47-4af6-a5c3-36eccd370b7e" providerId="ADAL" clId="{6EE43BF6-2565-1A46-9D28-8711BD39DB85}" dt="2021-12-08T17:41:03.431" v="1554"/>
        <pc:sldMkLst>
          <pc:docMk/>
          <pc:sldMk cId="1011986190" sldId="318"/>
        </pc:sldMkLst>
        <pc:picChg chg="mod">
          <ac:chgData name="Ryan Egbert" userId="bd4417c6-4d47-4af6-a5c3-36eccd370b7e" providerId="ADAL" clId="{6EE43BF6-2565-1A46-9D28-8711BD39DB85}" dt="2021-12-08T17:41:03.431" v="1554"/>
          <ac:picMkLst>
            <pc:docMk/>
            <pc:sldMk cId="1011986190" sldId="318"/>
            <ac:picMk id="3074" creationId="{01DD7443-214A-4C2D-95E5-852E948ADCC2}"/>
          </ac:picMkLst>
        </pc:picChg>
      </pc:sldChg>
      <pc:sldChg chg="modSp">
        <pc:chgData name="Ryan Egbert" userId="bd4417c6-4d47-4af6-a5c3-36eccd370b7e" providerId="ADAL" clId="{6EE43BF6-2565-1A46-9D28-8711BD39DB85}" dt="2021-12-08T17:41:17.328" v="1555"/>
        <pc:sldMkLst>
          <pc:docMk/>
          <pc:sldMk cId="3017651778" sldId="323"/>
        </pc:sldMkLst>
        <pc:picChg chg="mod">
          <ac:chgData name="Ryan Egbert" userId="bd4417c6-4d47-4af6-a5c3-36eccd370b7e" providerId="ADAL" clId="{6EE43BF6-2565-1A46-9D28-8711BD39DB85}" dt="2021-12-08T17:41:17.328" v="1555"/>
          <ac:picMkLst>
            <pc:docMk/>
            <pc:sldMk cId="3017651778" sldId="323"/>
            <ac:picMk id="3074" creationId="{01DD7443-214A-4C2D-95E5-852E948ADCC2}"/>
          </ac:picMkLst>
        </pc:picChg>
      </pc:sldChg>
    </pc:docChg>
  </pc:docChgLst>
  <pc:docChgLst>
    <pc:chgData name="Pahuja, Gagan" userId="S::gpahuja@purdue.edu::a423c1b5-3d15-4342-8f22-4b09e6196c60" providerId="AD" clId="Web-{B2B0445C-4A13-4C89-9D0F-382970C2DA82}"/>
    <pc:docChg chg="modSld">
      <pc:chgData name="Pahuja, Gagan" userId="S::gpahuja@purdue.edu::a423c1b5-3d15-4342-8f22-4b09e6196c60" providerId="AD" clId="Web-{B2B0445C-4A13-4C89-9D0F-382970C2DA82}" dt="2021-12-07T19:49:46.322" v="72" actId="20577"/>
      <pc:docMkLst>
        <pc:docMk/>
      </pc:docMkLst>
      <pc:sldChg chg="delSp modSp">
        <pc:chgData name="Pahuja, Gagan" userId="S::gpahuja@purdue.edu::a423c1b5-3d15-4342-8f22-4b09e6196c60" providerId="AD" clId="Web-{B2B0445C-4A13-4C89-9D0F-382970C2DA82}" dt="2021-12-07T19:49:46.322" v="72" actId="20577"/>
        <pc:sldMkLst>
          <pc:docMk/>
          <pc:sldMk cId="1011986190" sldId="318"/>
        </pc:sldMkLst>
        <pc:spChg chg="del">
          <ac:chgData name="Pahuja, Gagan" userId="S::gpahuja@purdue.edu::a423c1b5-3d15-4342-8f22-4b09e6196c60" providerId="AD" clId="Web-{B2B0445C-4A13-4C89-9D0F-382970C2DA82}" dt="2021-12-07T19:42:20.812" v="0"/>
          <ac:spMkLst>
            <pc:docMk/>
            <pc:sldMk cId="1011986190" sldId="318"/>
            <ac:spMk id="3" creationId="{2C9E7CDA-23C4-4827-8D67-7792DDCCE282}"/>
          </ac:spMkLst>
        </pc:spChg>
        <pc:spChg chg="del">
          <ac:chgData name="Pahuja, Gagan" userId="S::gpahuja@purdue.edu::a423c1b5-3d15-4342-8f22-4b09e6196c60" providerId="AD" clId="Web-{B2B0445C-4A13-4C89-9D0F-382970C2DA82}" dt="2021-12-07T19:43:40.470" v="17"/>
          <ac:spMkLst>
            <pc:docMk/>
            <pc:sldMk cId="1011986190" sldId="318"/>
            <ac:spMk id="4" creationId="{E3377A77-DDB8-40A4-8E55-D7E908B1D375}"/>
          </ac:spMkLst>
        </pc:spChg>
        <pc:spChg chg="del">
          <ac:chgData name="Pahuja, Gagan" userId="S::gpahuja@purdue.edu::a423c1b5-3d15-4342-8f22-4b09e6196c60" providerId="AD" clId="Web-{B2B0445C-4A13-4C89-9D0F-382970C2DA82}" dt="2021-12-07T19:43:47.689" v="18"/>
          <ac:spMkLst>
            <pc:docMk/>
            <pc:sldMk cId="1011986190" sldId="318"/>
            <ac:spMk id="5" creationId="{2821C118-9725-4904-A9DF-A0DBE293433E}"/>
          </ac:spMkLst>
        </pc:spChg>
        <pc:spChg chg="mod">
          <ac:chgData name="Pahuja, Gagan" userId="S::gpahuja@purdue.edu::a423c1b5-3d15-4342-8f22-4b09e6196c60" providerId="AD" clId="Web-{B2B0445C-4A13-4C89-9D0F-382970C2DA82}" dt="2021-12-07T19:49:46.322" v="72" actId="20577"/>
          <ac:spMkLst>
            <pc:docMk/>
            <pc:sldMk cId="1011986190" sldId="318"/>
            <ac:spMk id="6" creationId="{EE286C14-5A56-46C4-AF98-419D60191409}"/>
          </ac:spMkLst>
        </pc:spChg>
      </pc:sldChg>
    </pc:docChg>
  </pc:docChgLst>
  <pc:docChgLst>
    <pc:chgData name="Gupta, Puja" userId="6c96f0e3-d4a6-4f74-bcb7-c2471ab83f87" providerId="ADAL" clId="{D4026A45-824D-4085-938F-F90BD52D0E79}"/>
    <pc:docChg chg="undo redo custSel addSld delSld modSld sldOrd">
      <pc:chgData name="Gupta, Puja" userId="6c96f0e3-d4a6-4f74-bcb7-c2471ab83f87" providerId="ADAL" clId="{D4026A45-824D-4085-938F-F90BD52D0E79}" dt="2021-12-08T12:08:31.756" v="1337" actId="1037"/>
      <pc:docMkLst>
        <pc:docMk/>
      </pc:docMkLst>
      <pc:sldChg chg="modSp">
        <pc:chgData name="Gupta, Puja" userId="6c96f0e3-d4a6-4f74-bcb7-c2471ab83f87" providerId="ADAL" clId="{D4026A45-824D-4085-938F-F90BD52D0E79}" dt="2021-12-08T03:15:38.334" v="1326"/>
        <pc:sldMkLst>
          <pc:docMk/>
          <pc:sldMk cId="2452460645" sldId="297"/>
        </pc:sldMkLst>
        <pc:picChg chg="mod">
          <ac:chgData name="Gupta, Puja" userId="6c96f0e3-d4a6-4f74-bcb7-c2471ab83f87" providerId="ADAL" clId="{D4026A45-824D-4085-938F-F90BD52D0E79}" dt="2021-12-08T03:15:38.334" v="1326"/>
          <ac:picMkLst>
            <pc:docMk/>
            <pc:sldMk cId="2452460645" sldId="297"/>
            <ac:picMk id="17" creationId="{9B299752-644D-4998-A0A6-602779A6E22B}"/>
          </ac:picMkLst>
        </pc:picChg>
      </pc:sldChg>
      <pc:sldChg chg="modSp mod">
        <pc:chgData name="Gupta, Puja" userId="6c96f0e3-d4a6-4f74-bcb7-c2471ab83f87" providerId="ADAL" clId="{D4026A45-824D-4085-938F-F90BD52D0E79}" dt="2021-12-08T02:48:49.420" v="1299" actId="20577"/>
        <pc:sldMkLst>
          <pc:docMk/>
          <pc:sldMk cId="259055500" sldId="299"/>
        </pc:sldMkLst>
        <pc:spChg chg="mod">
          <ac:chgData name="Gupta, Puja" userId="6c96f0e3-d4a6-4f74-bcb7-c2471ab83f87" providerId="ADAL" clId="{D4026A45-824D-4085-938F-F90BD52D0E79}" dt="2021-12-08T02:48:49.420" v="1299" actId="20577"/>
          <ac:spMkLst>
            <pc:docMk/>
            <pc:sldMk cId="259055500" sldId="299"/>
            <ac:spMk id="4" creationId="{5F851CAF-1FFD-4886-8E84-E3811E83DC20}"/>
          </ac:spMkLst>
        </pc:spChg>
      </pc:sldChg>
      <pc:sldChg chg="modSp mod">
        <pc:chgData name="Gupta, Puja" userId="6c96f0e3-d4a6-4f74-bcb7-c2471ab83f87" providerId="ADAL" clId="{D4026A45-824D-4085-938F-F90BD52D0E79}" dt="2021-12-07T19:28:08.311" v="2" actId="1076"/>
        <pc:sldMkLst>
          <pc:docMk/>
          <pc:sldMk cId="2754877915" sldId="304"/>
        </pc:sldMkLst>
        <pc:grpChg chg="mod">
          <ac:chgData name="Gupta, Puja" userId="6c96f0e3-d4a6-4f74-bcb7-c2471ab83f87" providerId="ADAL" clId="{D4026A45-824D-4085-938F-F90BD52D0E79}" dt="2021-12-07T19:28:08.311" v="2" actId="1076"/>
          <ac:grpSpMkLst>
            <pc:docMk/>
            <pc:sldMk cId="2754877915" sldId="304"/>
            <ac:grpSpMk id="970" creationId="{722F4D07-D330-2244-8386-2D2F6323A41F}"/>
          </ac:grpSpMkLst>
        </pc:grpChg>
      </pc:sldChg>
      <pc:sldChg chg="modSp mod">
        <pc:chgData name="Gupta, Puja" userId="6c96f0e3-d4a6-4f74-bcb7-c2471ab83f87" providerId="ADAL" clId="{D4026A45-824D-4085-938F-F90BD52D0E79}" dt="2021-12-08T00:46:57.279" v="40" actId="1076"/>
        <pc:sldMkLst>
          <pc:docMk/>
          <pc:sldMk cId="2768206820" sldId="306"/>
        </pc:sldMkLst>
        <pc:spChg chg="mod">
          <ac:chgData name="Gupta, Puja" userId="6c96f0e3-d4a6-4f74-bcb7-c2471ab83f87" providerId="ADAL" clId="{D4026A45-824D-4085-938F-F90BD52D0E79}" dt="2021-12-08T00:46:57.279" v="40" actId="1076"/>
          <ac:spMkLst>
            <pc:docMk/>
            <pc:sldMk cId="2768206820" sldId="306"/>
            <ac:spMk id="27" creationId="{67F740FD-3ECA-4ECE-BFFB-8D3F49309794}"/>
          </ac:spMkLst>
        </pc:spChg>
        <pc:spChg chg="mod">
          <ac:chgData name="Gupta, Puja" userId="6c96f0e3-d4a6-4f74-bcb7-c2471ab83f87" providerId="ADAL" clId="{D4026A45-824D-4085-938F-F90BD52D0E79}" dt="2021-12-08T00:46:51.505" v="39" actId="1076"/>
          <ac:spMkLst>
            <pc:docMk/>
            <pc:sldMk cId="2768206820" sldId="306"/>
            <ac:spMk id="28" creationId="{95A67507-67E5-4115-ACD2-3A68F617E71F}"/>
          </ac:spMkLst>
        </pc:spChg>
        <pc:spChg chg="mod">
          <ac:chgData name="Gupta, Puja" userId="6c96f0e3-d4a6-4f74-bcb7-c2471ab83f87" providerId="ADAL" clId="{D4026A45-824D-4085-938F-F90BD52D0E79}" dt="2021-12-08T00:46:51.505" v="39" actId="1076"/>
          <ac:spMkLst>
            <pc:docMk/>
            <pc:sldMk cId="2768206820" sldId="306"/>
            <ac:spMk id="1364" creationId="{00000000-0000-0000-0000-000000000000}"/>
          </ac:spMkLst>
        </pc:spChg>
        <pc:spChg chg="mod">
          <ac:chgData name="Gupta, Puja" userId="6c96f0e3-d4a6-4f74-bcb7-c2471ab83f87" providerId="ADAL" clId="{D4026A45-824D-4085-938F-F90BD52D0E79}" dt="2021-12-08T00:46:51.505" v="39" actId="1076"/>
          <ac:spMkLst>
            <pc:docMk/>
            <pc:sldMk cId="2768206820" sldId="306"/>
            <ac:spMk id="1366" creationId="{00000000-0000-0000-0000-000000000000}"/>
          </ac:spMkLst>
        </pc:spChg>
      </pc:sldChg>
      <pc:sldChg chg="modSp mod">
        <pc:chgData name="Gupta, Puja" userId="6c96f0e3-d4a6-4f74-bcb7-c2471ab83f87" providerId="ADAL" clId="{D4026A45-824D-4085-938F-F90BD52D0E79}" dt="2021-12-07T19:25:10.067" v="0" actId="1076"/>
        <pc:sldMkLst>
          <pc:docMk/>
          <pc:sldMk cId="0" sldId="309"/>
        </pc:sldMkLst>
        <pc:grpChg chg="mod">
          <ac:chgData name="Gupta, Puja" userId="6c96f0e3-d4a6-4f74-bcb7-c2471ab83f87" providerId="ADAL" clId="{D4026A45-824D-4085-938F-F90BD52D0E79}" dt="2021-12-07T19:25:10.067" v="0" actId="1076"/>
          <ac:grpSpMkLst>
            <pc:docMk/>
            <pc:sldMk cId="0" sldId="309"/>
            <ac:grpSpMk id="1084" creationId="{00000000-0000-0000-0000-000000000000}"/>
          </ac:grpSpMkLst>
        </pc:grpChg>
      </pc:sldChg>
      <pc:sldChg chg="modSp mod">
        <pc:chgData name="Gupta, Puja" userId="6c96f0e3-d4a6-4f74-bcb7-c2471ab83f87" providerId="ADAL" clId="{D4026A45-824D-4085-938F-F90BD52D0E79}" dt="2021-12-08T03:07:52.838" v="1308" actId="20577"/>
        <pc:sldMkLst>
          <pc:docMk/>
          <pc:sldMk cId="3226027230" sldId="311"/>
        </pc:sldMkLst>
        <pc:spChg chg="mod">
          <ac:chgData name="Gupta, Puja" userId="6c96f0e3-d4a6-4f74-bcb7-c2471ab83f87" providerId="ADAL" clId="{D4026A45-824D-4085-938F-F90BD52D0E79}" dt="2021-12-08T03:07:52.838" v="1308" actId="20577"/>
          <ac:spMkLst>
            <pc:docMk/>
            <pc:sldMk cId="3226027230" sldId="311"/>
            <ac:spMk id="4" creationId="{B2204F6F-0B14-4B08-B19A-E110EED5867B}"/>
          </ac:spMkLst>
        </pc:spChg>
      </pc:sldChg>
      <pc:sldChg chg="addSp delSp modSp mod">
        <pc:chgData name="Gupta, Puja" userId="6c96f0e3-d4a6-4f74-bcb7-c2471ab83f87" providerId="ADAL" clId="{D4026A45-824D-4085-938F-F90BD52D0E79}" dt="2021-12-08T00:48:02.731" v="42" actId="1076"/>
        <pc:sldMkLst>
          <pc:docMk/>
          <pc:sldMk cId="0" sldId="316"/>
        </pc:sldMkLst>
        <pc:spChg chg="add del mod">
          <ac:chgData name="Gupta, Puja" userId="6c96f0e3-d4a6-4f74-bcb7-c2471ab83f87" providerId="ADAL" clId="{D4026A45-824D-4085-938F-F90BD52D0E79}" dt="2021-12-07T19:47:24.875" v="14" actId="478"/>
          <ac:spMkLst>
            <pc:docMk/>
            <pc:sldMk cId="0" sldId="316"/>
            <ac:spMk id="2" creationId="{5E5FCC9A-4893-45CE-AB50-A46CD3D1BC0B}"/>
          </ac:spMkLst>
        </pc:spChg>
        <pc:cxnChg chg="add mod">
          <ac:chgData name="Gupta, Puja" userId="6c96f0e3-d4a6-4f74-bcb7-c2471ab83f87" providerId="ADAL" clId="{D4026A45-824D-4085-938F-F90BD52D0E79}" dt="2021-12-07T19:49:04.405" v="31" actId="208"/>
          <ac:cxnSpMkLst>
            <pc:docMk/>
            <pc:sldMk cId="0" sldId="316"/>
            <ac:cxnSpMk id="10" creationId="{5B26787E-2AAD-44FC-AEF3-8793B37AA659}"/>
          </ac:cxnSpMkLst>
        </pc:cxnChg>
        <pc:cxnChg chg="add mod">
          <ac:chgData name="Gupta, Puja" userId="6c96f0e3-d4a6-4f74-bcb7-c2471ab83f87" providerId="ADAL" clId="{D4026A45-824D-4085-938F-F90BD52D0E79}" dt="2021-12-08T00:48:02.731" v="42" actId="1076"/>
          <ac:cxnSpMkLst>
            <pc:docMk/>
            <pc:sldMk cId="0" sldId="316"/>
            <ac:cxnSpMk id="12" creationId="{BB71A29C-F3AC-4391-A4C1-9299F097B781}"/>
          </ac:cxnSpMkLst>
        </pc:cxnChg>
      </pc:sldChg>
      <pc:sldChg chg="addSp delSp modSp mod">
        <pc:chgData name="Gupta, Puja" userId="6c96f0e3-d4a6-4f74-bcb7-c2471ab83f87" providerId="ADAL" clId="{D4026A45-824D-4085-938F-F90BD52D0E79}" dt="2021-12-08T02:20:32.656" v="922" actId="1076"/>
        <pc:sldMkLst>
          <pc:docMk/>
          <pc:sldMk cId="0" sldId="317"/>
        </pc:sldMkLst>
        <pc:spChg chg="add del mod">
          <ac:chgData name="Gupta, Puja" userId="6c96f0e3-d4a6-4f74-bcb7-c2471ab83f87" providerId="ADAL" clId="{D4026A45-824D-4085-938F-F90BD52D0E79}" dt="2021-12-07T19:46:49.972" v="12" actId="478"/>
          <ac:spMkLst>
            <pc:docMk/>
            <pc:sldMk cId="0" sldId="317"/>
            <ac:spMk id="34" creationId="{F66A064E-927B-409F-8937-90B1810546C3}"/>
          </ac:spMkLst>
        </pc:spChg>
        <pc:spChg chg="mod">
          <ac:chgData name="Gupta, Puja" userId="6c96f0e3-d4a6-4f74-bcb7-c2471ab83f87" providerId="ADAL" clId="{D4026A45-824D-4085-938F-F90BD52D0E79}" dt="2021-12-08T02:20:32.656" v="922" actId="1076"/>
          <ac:spMkLst>
            <pc:docMk/>
            <pc:sldMk cId="0" sldId="317"/>
            <ac:spMk id="706" creationId="{00000000-0000-0000-0000-000000000000}"/>
          </ac:spMkLst>
        </pc:spChg>
        <pc:cxnChg chg="add mod">
          <ac:chgData name="Gupta, Puja" userId="6c96f0e3-d4a6-4f74-bcb7-c2471ab83f87" providerId="ADAL" clId="{D4026A45-824D-4085-938F-F90BD52D0E79}" dt="2021-12-07T19:49:11.711" v="32" actId="208"/>
          <ac:cxnSpMkLst>
            <pc:docMk/>
            <pc:sldMk cId="0" sldId="317"/>
            <ac:cxnSpMk id="3" creationId="{7629CE2B-80DE-4DD2-B724-9748CA2AA02B}"/>
          </ac:cxnSpMkLst>
        </pc:cxnChg>
        <pc:cxnChg chg="add mod">
          <ac:chgData name="Gupta, Puja" userId="6c96f0e3-d4a6-4f74-bcb7-c2471ab83f87" providerId="ADAL" clId="{D4026A45-824D-4085-938F-F90BD52D0E79}" dt="2021-12-07T19:49:11.711" v="32" actId="208"/>
          <ac:cxnSpMkLst>
            <pc:docMk/>
            <pc:sldMk cId="0" sldId="317"/>
            <ac:cxnSpMk id="48" creationId="{8D323AF7-95FA-462E-A9A5-ACF0C0441807}"/>
          </ac:cxnSpMkLst>
        </pc:cxnChg>
        <pc:cxnChg chg="add mod">
          <ac:chgData name="Gupta, Puja" userId="6c96f0e3-d4a6-4f74-bcb7-c2471ab83f87" providerId="ADAL" clId="{D4026A45-824D-4085-938F-F90BD52D0E79}" dt="2021-12-07T19:49:11.711" v="32" actId="208"/>
          <ac:cxnSpMkLst>
            <pc:docMk/>
            <pc:sldMk cId="0" sldId="317"/>
            <ac:cxnSpMk id="49" creationId="{3D9B0854-2A8C-42DD-A2CE-3EAD8A4569C8}"/>
          </ac:cxnSpMkLst>
        </pc:cxnChg>
      </pc:sldChg>
      <pc:sldChg chg="addSp delSp modSp mod ord">
        <pc:chgData name="Gupta, Puja" userId="6c96f0e3-d4a6-4f74-bcb7-c2471ab83f87" providerId="ADAL" clId="{D4026A45-824D-4085-938F-F90BD52D0E79}" dt="2021-12-08T02:34:59.910" v="1100" actId="1035"/>
        <pc:sldMkLst>
          <pc:docMk/>
          <pc:sldMk cId="1011986190" sldId="318"/>
        </pc:sldMkLst>
        <pc:spChg chg="mod">
          <ac:chgData name="Gupta, Puja" userId="6c96f0e3-d4a6-4f74-bcb7-c2471ab83f87" providerId="ADAL" clId="{D4026A45-824D-4085-938F-F90BD52D0E79}" dt="2021-12-08T02:34:59.910" v="1100" actId="1035"/>
          <ac:spMkLst>
            <pc:docMk/>
            <pc:sldMk cId="1011986190" sldId="318"/>
            <ac:spMk id="2" creationId="{5B6FD97E-1570-4095-A754-734C30434549}"/>
          </ac:spMkLst>
        </pc:spChg>
        <pc:spChg chg="mod">
          <ac:chgData name="Gupta, Puja" userId="6c96f0e3-d4a6-4f74-bcb7-c2471ab83f87" providerId="ADAL" clId="{D4026A45-824D-4085-938F-F90BD52D0E79}" dt="2021-12-08T02:33:07.436" v="1048" actId="20577"/>
          <ac:spMkLst>
            <pc:docMk/>
            <pc:sldMk cId="1011986190" sldId="318"/>
            <ac:spMk id="6" creationId="{EE286C14-5A56-46C4-AF98-419D60191409}"/>
          </ac:spMkLst>
        </pc:spChg>
        <pc:spChg chg="add del mod">
          <ac:chgData name="Gupta, Puja" userId="6c96f0e3-d4a6-4f74-bcb7-c2471ab83f87" providerId="ADAL" clId="{D4026A45-824D-4085-938F-F90BD52D0E79}" dt="2021-12-08T02:22:48.691" v="929" actId="478"/>
          <ac:spMkLst>
            <pc:docMk/>
            <pc:sldMk cId="1011986190" sldId="318"/>
            <ac:spMk id="9" creationId="{EE2CB753-F66C-41EA-93FC-91495EC97F74}"/>
          </ac:spMkLst>
        </pc:spChg>
        <pc:picChg chg="add mod ord modCrop">
          <ac:chgData name="Gupta, Puja" userId="6c96f0e3-d4a6-4f74-bcb7-c2471ab83f87" providerId="ADAL" clId="{D4026A45-824D-4085-938F-F90BD52D0E79}" dt="2021-12-08T02:18:40.036" v="917" actId="167"/>
          <ac:picMkLst>
            <pc:docMk/>
            <pc:sldMk cId="1011986190" sldId="318"/>
            <ac:picMk id="8" creationId="{040C767B-8CCD-4768-846F-0C9021F33A44}"/>
          </ac:picMkLst>
        </pc:picChg>
        <pc:picChg chg="add mod">
          <ac:chgData name="Gupta, Puja" userId="6c96f0e3-d4a6-4f74-bcb7-c2471ab83f87" providerId="ADAL" clId="{D4026A45-824D-4085-938F-F90BD52D0E79}" dt="2021-12-08T02:17:37.231" v="914" actId="1076"/>
          <ac:picMkLst>
            <pc:docMk/>
            <pc:sldMk cId="1011986190" sldId="318"/>
            <ac:picMk id="3074" creationId="{01DD7443-214A-4C2D-95E5-852E948ADCC2}"/>
          </ac:picMkLst>
        </pc:picChg>
      </pc:sldChg>
      <pc:sldChg chg="addSp delSp modSp add mod">
        <pc:chgData name="Gupta, Puja" userId="6c96f0e3-d4a6-4f74-bcb7-c2471ab83f87" providerId="ADAL" clId="{D4026A45-824D-4085-938F-F90BD52D0E79}" dt="2021-12-08T12:08:31.756" v="1337" actId="1037"/>
        <pc:sldMkLst>
          <pc:docMk/>
          <pc:sldMk cId="1747946585" sldId="319"/>
        </pc:sldMkLst>
        <pc:spChg chg="add del mod">
          <ac:chgData name="Gupta, Puja" userId="6c96f0e3-d4a6-4f74-bcb7-c2471ab83f87" providerId="ADAL" clId="{D4026A45-824D-4085-938F-F90BD52D0E79}" dt="2021-12-08T01:10:23.028" v="61"/>
          <ac:spMkLst>
            <pc:docMk/>
            <pc:sldMk cId="1747946585" sldId="319"/>
            <ac:spMk id="2" creationId="{D9C04B15-4C5A-4360-8F15-568817E5A509}"/>
          </ac:spMkLst>
        </pc:spChg>
        <pc:spChg chg="mod">
          <ac:chgData name="Gupta, Puja" userId="6c96f0e3-d4a6-4f74-bcb7-c2471ab83f87" providerId="ADAL" clId="{D4026A45-824D-4085-938F-F90BD52D0E79}" dt="2021-12-08T01:10:03.825" v="57" actId="20577"/>
          <ac:spMkLst>
            <pc:docMk/>
            <pc:sldMk cId="1747946585" sldId="319"/>
            <ac:spMk id="8" creationId="{D3BD1D8F-6164-460B-BDA7-57056ED0EB94}"/>
          </ac:spMkLst>
        </pc:spChg>
        <pc:spChg chg="mod">
          <ac:chgData name="Gupta, Puja" userId="6c96f0e3-d4a6-4f74-bcb7-c2471ab83f87" providerId="ADAL" clId="{D4026A45-824D-4085-938F-F90BD52D0E79}" dt="2021-12-08T01:20:44.691" v="119" actId="20577"/>
          <ac:spMkLst>
            <pc:docMk/>
            <pc:sldMk cId="1747946585" sldId="319"/>
            <ac:spMk id="741" creationId="{00000000-0000-0000-0000-000000000000}"/>
          </ac:spMkLst>
        </pc:spChg>
        <pc:grpChg chg="del mod">
          <ac:chgData name="Gupta, Puja" userId="6c96f0e3-d4a6-4f74-bcb7-c2471ab83f87" providerId="ADAL" clId="{D4026A45-824D-4085-938F-F90BD52D0E79}" dt="2021-12-08T01:12:24.365" v="67" actId="478"/>
          <ac:grpSpMkLst>
            <pc:docMk/>
            <pc:sldMk cId="1747946585" sldId="319"/>
            <ac:grpSpMk id="742" creationId="{00000000-0000-0000-0000-000000000000}"/>
          </ac:grpSpMkLst>
        </pc:grpChg>
        <pc:picChg chg="add del mod">
          <ac:chgData name="Gupta, Puja" userId="6c96f0e3-d4a6-4f74-bcb7-c2471ab83f87" providerId="ADAL" clId="{D4026A45-824D-4085-938F-F90BD52D0E79}" dt="2021-12-08T01:35:30.915" v="281" actId="478"/>
          <ac:picMkLst>
            <pc:docMk/>
            <pc:sldMk cId="1747946585" sldId="319"/>
            <ac:picMk id="1027" creationId="{BC968C2B-F616-41BB-A8C4-C7B33137CFB5}"/>
          </ac:picMkLst>
        </pc:picChg>
        <pc:picChg chg="add mod">
          <ac:chgData name="Gupta, Puja" userId="6c96f0e3-d4a6-4f74-bcb7-c2471ab83f87" providerId="ADAL" clId="{D4026A45-824D-4085-938F-F90BD52D0E79}" dt="2021-12-08T01:37:14.250" v="289" actId="1076"/>
          <ac:picMkLst>
            <pc:docMk/>
            <pc:sldMk cId="1747946585" sldId="319"/>
            <ac:picMk id="1029" creationId="{6FCFA2B0-A853-45F2-B3E1-D01F2B2ACAF0}"/>
          </ac:picMkLst>
        </pc:picChg>
        <pc:cxnChg chg="mod">
          <ac:chgData name="Gupta, Puja" userId="6c96f0e3-d4a6-4f74-bcb7-c2471ab83f87" providerId="ADAL" clId="{D4026A45-824D-4085-938F-F90BD52D0E79}" dt="2021-12-08T01:12:40.478" v="69" actId="1076"/>
          <ac:cxnSpMkLst>
            <pc:docMk/>
            <pc:sldMk cId="1747946585" sldId="319"/>
            <ac:cxnSpMk id="10" creationId="{5B26787E-2AAD-44FC-AEF3-8793B37AA659}"/>
          </ac:cxnSpMkLst>
        </pc:cxnChg>
        <pc:cxnChg chg="mod">
          <ac:chgData name="Gupta, Puja" userId="6c96f0e3-d4a6-4f74-bcb7-c2471ab83f87" providerId="ADAL" clId="{D4026A45-824D-4085-938F-F90BD52D0E79}" dt="2021-12-08T12:08:14.639" v="1330" actId="14100"/>
          <ac:cxnSpMkLst>
            <pc:docMk/>
            <pc:sldMk cId="1747946585" sldId="319"/>
            <ac:cxnSpMk id="12" creationId="{BB71A29C-F3AC-4391-A4C1-9299F097B781}"/>
          </ac:cxnSpMkLst>
        </pc:cxnChg>
        <pc:cxnChg chg="add mod">
          <ac:chgData name="Gupta, Puja" userId="6c96f0e3-d4a6-4f74-bcb7-c2471ab83f87" providerId="ADAL" clId="{D4026A45-824D-4085-938F-F90BD52D0E79}" dt="2021-12-08T12:08:31.756" v="1337" actId="1037"/>
          <ac:cxnSpMkLst>
            <pc:docMk/>
            <pc:sldMk cId="1747946585" sldId="319"/>
            <ac:cxnSpMk id="18" creationId="{5EE68582-A997-4F2D-9A50-B2D2622A1B85}"/>
          </ac:cxnSpMkLst>
        </pc:cxnChg>
      </pc:sldChg>
      <pc:sldChg chg="addSp delSp modSp add mod ord replId modTransition addAnim delAnim modAnim">
        <pc:chgData name="Gupta, Puja" userId="6c96f0e3-d4a6-4f74-bcb7-c2471ab83f87" providerId="ADAL" clId="{D4026A45-824D-4085-938F-F90BD52D0E79}" dt="2021-12-08T02:20:20.601" v="921" actId="1076"/>
        <pc:sldMkLst>
          <pc:docMk/>
          <pc:sldMk cId="3242015576" sldId="320"/>
        </pc:sldMkLst>
        <pc:spChg chg="add del mod">
          <ac:chgData name="Gupta, Puja" userId="6c96f0e3-d4a6-4f74-bcb7-c2471ab83f87" providerId="ADAL" clId="{D4026A45-824D-4085-938F-F90BD52D0E79}" dt="2021-12-08T01:30:41.747" v="236" actId="478"/>
          <ac:spMkLst>
            <pc:docMk/>
            <pc:sldMk cId="3242015576" sldId="320"/>
            <ac:spMk id="6" creationId="{1AC7080E-9BD5-40D2-B490-22E35AA10A11}"/>
          </ac:spMkLst>
        </pc:spChg>
        <pc:spChg chg="mod">
          <ac:chgData name="Gupta, Puja" userId="6c96f0e3-d4a6-4f74-bcb7-c2471ab83f87" providerId="ADAL" clId="{D4026A45-824D-4085-938F-F90BD52D0E79}" dt="2021-12-08T01:24:34.070" v="167" actId="1076"/>
          <ac:spMkLst>
            <pc:docMk/>
            <pc:sldMk cId="3242015576" sldId="320"/>
            <ac:spMk id="41" creationId="{BE4C5CD1-A1DE-4B69-8F98-932DCC1A7B92}"/>
          </ac:spMkLst>
        </pc:spChg>
        <pc:spChg chg="mod">
          <ac:chgData name="Gupta, Puja" userId="6c96f0e3-d4a6-4f74-bcb7-c2471ab83f87" providerId="ADAL" clId="{D4026A45-824D-4085-938F-F90BD52D0E79}" dt="2021-12-08T01:24:03.057" v="136" actId="121"/>
          <ac:spMkLst>
            <pc:docMk/>
            <pc:sldMk cId="3242015576" sldId="320"/>
            <ac:spMk id="42" creationId="{6483E196-E2E6-46B8-B2CA-F91B374C0371}"/>
          </ac:spMkLst>
        </pc:spChg>
        <pc:spChg chg="mod">
          <ac:chgData name="Gupta, Puja" userId="6c96f0e3-d4a6-4f74-bcb7-c2471ab83f87" providerId="ADAL" clId="{D4026A45-824D-4085-938F-F90BD52D0E79}" dt="2021-12-08T01:24:03.057" v="136" actId="121"/>
          <ac:spMkLst>
            <pc:docMk/>
            <pc:sldMk cId="3242015576" sldId="320"/>
            <ac:spMk id="43" creationId="{7CF23FFD-766F-4331-9D3F-819C71388102}"/>
          </ac:spMkLst>
        </pc:spChg>
        <pc:spChg chg="mod">
          <ac:chgData name="Gupta, Puja" userId="6c96f0e3-d4a6-4f74-bcb7-c2471ab83f87" providerId="ADAL" clId="{D4026A45-824D-4085-938F-F90BD52D0E79}" dt="2021-12-08T01:32:57.873" v="252"/>
          <ac:spMkLst>
            <pc:docMk/>
            <pc:sldMk cId="3242015576" sldId="320"/>
            <ac:spMk id="47" creationId="{5FED1A1D-190F-4B8B-90D7-2DC5CA3F168A}"/>
          </ac:spMkLst>
        </pc:spChg>
        <pc:spChg chg="mod">
          <ac:chgData name="Gupta, Puja" userId="6c96f0e3-d4a6-4f74-bcb7-c2471ab83f87" providerId="ADAL" clId="{D4026A45-824D-4085-938F-F90BD52D0E79}" dt="2021-12-08T01:26:01.696" v="177"/>
          <ac:spMkLst>
            <pc:docMk/>
            <pc:sldMk cId="3242015576" sldId="320"/>
            <ac:spMk id="52" creationId="{1AF8DBA7-8E04-469D-B87D-B995F7602236}"/>
          </ac:spMkLst>
        </pc:spChg>
        <pc:spChg chg="mod">
          <ac:chgData name="Gupta, Puja" userId="6c96f0e3-d4a6-4f74-bcb7-c2471ab83f87" providerId="ADAL" clId="{D4026A45-824D-4085-938F-F90BD52D0E79}" dt="2021-12-08T01:26:01.696" v="177"/>
          <ac:spMkLst>
            <pc:docMk/>
            <pc:sldMk cId="3242015576" sldId="320"/>
            <ac:spMk id="53" creationId="{BC0D4107-2DA6-4F3F-BE45-CC458514DB89}"/>
          </ac:spMkLst>
        </pc:spChg>
        <pc:spChg chg="mod">
          <ac:chgData name="Gupta, Puja" userId="6c96f0e3-d4a6-4f74-bcb7-c2471ab83f87" providerId="ADAL" clId="{D4026A45-824D-4085-938F-F90BD52D0E79}" dt="2021-12-08T01:26:01.696" v="177"/>
          <ac:spMkLst>
            <pc:docMk/>
            <pc:sldMk cId="3242015576" sldId="320"/>
            <ac:spMk id="54" creationId="{3946FBBB-A39A-477B-AC61-9718BA4098D7}"/>
          </ac:spMkLst>
        </pc:spChg>
        <pc:spChg chg="mod">
          <ac:chgData name="Gupta, Puja" userId="6c96f0e3-d4a6-4f74-bcb7-c2471ab83f87" providerId="ADAL" clId="{D4026A45-824D-4085-938F-F90BD52D0E79}" dt="2021-12-08T01:26:58.176" v="207" actId="1037"/>
          <ac:spMkLst>
            <pc:docMk/>
            <pc:sldMk cId="3242015576" sldId="320"/>
            <ac:spMk id="56" creationId="{AD358605-5E6B-4684-BB2A-6BA7E5D98192}"/>
          </ac:spMkLst>
        </pc:spChg>
        <pc:spChg chg="mod">
          <ac:chgData name="Gupta, Puja" userId="6c96f0e3-d4a6-4f74-bcb7-c2471ab83f87" providerId="ADAL" clId="{D4026A45-824D-4085-938F-F90BD52D0E79}" dt="2021-12-08T01:26:42.147" v="181"/>
          <ac:spMkLst>
            <pc:docMk/>
            <pc:sldMk cId="3242015576" sldId="320"/>
            <ac:spMk id="57" creationId="{3E049555-FB4E-4431-9D0C-8FC9378EB8C2}"/>
          </ac:spMkLst>
        </pc:spChg>
        <pc:spChg chg="mod">
          <ac:chgData name="Gupta, Puja" userId="6c96f0e3-d4a6-4f74-bcb7-c2471ab83f87" providerId="ADAL" clId="{D4026A45-824D-4085-938F-F90BD52D0E79}" dt="2021-12-08T01:26:42.147" v="181"/>
          <ac:spMkLst>
            <pc:docMk/>
            <pc:sldMk cId="3242015576" sldId="320"/>
            <ac:spMk id="58" creationId="{9D4288A8-CEB7-4DA3-8894-69877BC5F7B9}"/>
          </ac:spMkLst>
        </pc:spChg>
        <pc:spChg chg="add mod">
          <ac:chgData name="Gupta, Puja" userId="6c96f0e3-d4a6-4f74-bcb7-c2471ab83f87" providerId="ADAL" clId="{D4026A45-824D-4085-938F-F90BD52D0E79}" dt="2021-12-08T02:20:20.601" v="921" actId="1076"/>
          <ac:spMkLst>
            <pc:docMk/>
            <pc:sldMk cId="3242015576" sldId="320"/>
            <ac:spMk id="62" creationId="{E0A0BEC9-B124-437A-B487-986BE5B5DE82}"/>
          </ac:spMkLst>
        </pc:spChg>
        <pc:spChg chg="mod">
          <ac:chgData name="Gupta, Puja" userId="6c96f0e3-d4a6-4f74-bcb7-c2471ab83f87" providerId="ADAL" clId="{D4026A45-824D-4085-938F-F90BD52D0E79}" dt="2021-12-08T01:13:03.050" v="79" actId="20577"/>
          <ac:spMkLst>
            <pc:docMk/>
            <pc:sldMk cId="3242015576" sldId="320"/>
            <ac:spMk id="702" creationId="{00000000-0000-0000-0000-000000000000}"/>
          </ac:spMkLst>
        </pc:spChg>
        <pc:spChg chg="add del mod">
          <ac:chgData name="Gupta, Puja" userId="6c96f0e3-d4a6-4f74-bcb7-c2471ab83f87" providerId="ADAL" clId="{D4026A45-824D-4085-938F-F90BD52D0E79}" dt="2021-12-08T01:34:18.576" v="258" actId="20577"/>
          <ac:spMkLst>
            <pc:docMk/>
            <pc:sldMk cId="3242015576" sldId="320"/>
            <ac:spMk id="705" creationId="{00000000-0000-0000-0000-000000000000}"/>
          </ac:spMkLst>
        </pc:spChg>
        <pc:spChg chg="mod">
          <ac:chgData name="Gupta, Puja" userId="6c96f0e3-d4a6-4f74-bcb7-c2471ab83f87" providerId="ADAL" clId="{D4026A45-824D-4085-938F-F90BD52D0E79}" dt="2021-12-08T01:30:02.230" v="225" actId="20577"/>
          <ac:spMkLst>
            <pc:docMk/>
            <pc:sldMk cId="3242015576" sldId="320"/>
            <ac:spMk id="706" creationId="{00000000-0000-0000-0000-000000000000}"/>
          </ac:spMkLst>
        </pc:spChg>
        <pc:grpChg chg="mod">
          <ac:chgData name="Gupta, Puja" userId="6c96f0e3-d4a6-4f74-bcb7-c2471ab83f87" providerId="ADAL" clId="{D4026A45-824D-4085-938F-F90BD52D0E79}" dt="2021-12-08T01:23:55.952" v="133" actId="1076"/>
          <ac:grpSpMkLst>
            <pc:docMk/>
            <pc:sldMk cId="3242015576" sldId="320"/>
            <ac:grpSpMk id="37" creationId="{C68CE7BA-6535-44C0-9B12-F10B94A73A27}"/>
          </ac:grpSpMkLst>
        </pc:grpChg>
        <pc:grpChg chg="mod">
          <ac:chgData name="Gupta, Puja" userId="6c96f0e3-d4a6-4f74-bcb7-c2471ab83f87" providerId="ADAL" clId="{D4026A45-824D-4085-938F-F90BD52D0E79}" dt="2021-12-08T01:24:25.293" v="166" actId="1076"/>
          <ac:grpSpMkLst>
            <pc:docMk/>
            <pc:sldMk cId="3242015576" sldId="320"/>
            <ac:grpSpMk id="40" creationId="{287735AB-7FA9-4A05-A326-3DEAB4ED149C}"/>
          </ac:grpSpMkLst>
        </pc:grpChg>
        <pc:grpChg chg="del">
          <ac:chgData name="Gupta, Puja" userId="6c96f0e3-d4a6-4f74-bcb7-c2471ab83f87" providerId="ADAL" clId="{D4026A45-824D-4085-938F-F90BD52D0E79}" dt="2021-12-08T01:25:58.362" v="176" actId="478"/>
          <ac:grpSpMkLst>
            <pc:docMk/>
            <pc:sldMk cId="3242015576" sldId="320"/>
            <ac:grpSpMk id="44" creationId="{6C5250D1-9458-4D65-BEAA-D58D2A22D688}"/>
          </ac:grpSpMkLst>
        </pc:grpChg>
        <pc:grpChg chg="add mod">
          <ac:chgData name="Gupta, Puja" userId="6c96f0e3-d4a6-4f74-bcb7-c2471ab83f87" providerId="ADAL" clId="{D4026A45-824D-4085-938F-F90BD52D0E79}" dt="2021-12-08T01:26:05.926" v="178" actId="1076"/>
          <ac:grpSpMkLst>
            <pc:docMk/>
            <pc:sldMk cId="3242015576" sldId="320"/>
            <ac:grpSpMk id="51" creationId="{203D6A2F-CFDF-4309-BEC9-CDA198E5F85B}"/>
          </ac:grpSpMkLst>
        </pc:grpChg>
        <pc:grpChg chg="add mod">
          <ac:chgData name="Gupta, Puja" userId="6c96f0e3-d4a6-4f74-bcb7-c2471ab83f87" providerId="ADAL" clId="{D4026A45-824D-4085-938F-F90BD52D0E79}" dt="2021-12-08T01:26:51.201" v="184" actId="1076"/>
          <ac:grpSpMkLst>
            <pc:docMk/>
            <pc:sldMk cId="3242015576" sldId="320"/>
            <ac:grpSpMk id="55" creationId="{C64F7790-F610-4312-A613-375B24D8204E}"/>
          </ac:grpSpMkLst>
        </pc:grpChg>
        <pc:grpChg chg="mod">
          <ac:chgData name="Gupta, Puja" userId="6c96f0e3-d4a6-4f74-bcb7-c2471ab83f87" providerId="ADAL" clId="{D4026A45-824D-4085-938F-F90BD52D0E79}" dt="2021-12-08T01:19:29.253" v="89" actId="1076"/>
          <ac:grpSpMkLst>
            <pc:docMk/>
            <pc:sldMk cId="3242015576" sldId="320"/>
            <ac:grpSpMk id="707" creationId="{00000000-0000-0000-0000-000000000000}"/>
          </ac:grpSpMkLst>
        </pc:grpChg>
        <pc:grpChg chg="mod">
          <ac:chgData name="Gupta, Puja" userId="6c96f0e3-d4a6-4f74-bcb7-c2471ab83f87" providerId="ADAL" clId="{D4026A45-824D-4085-938F-F90BD52D0E79}" dt="2021-12-08T01:24:18.337" v="146" actId="1076"/>
          <ac:grpSpMkLst>
            <pc:docMk/>
            <pc:sldMk cId="3242015576" sldId="320"/>
            <ac:grpSpMk id="710" creationId="{00000000-0000-0000-0000-000000000000}"/>
          </ac:grpSpMkLst>
        </pc:grpChg>
        <pc:grpChg chg="del">
          <ac:chgData name="Gupta, Puja" userId="6c96f0e3-d4a6-4f74-bcb7-c2471ab83f87" providerId="ADAL" clId="{D4026A45-824D-4085-938F-F90BD52D0E79}" dt="2021-12-08T01:19:32.544" v="90" actId="478"/>
          <ac:grpSpMkLst>
            <pc:docMk/>
            <pc:sldMk cId="3242015576" sldId="320"/>
            <ac:grpSpMk id="713" creationId="{00000000-0000-0000-0000-000000000000}"/>
          </ac:grpSpMkLst>
        </pc:grpChg>
        <pc:grpChg chg="del">
          <ac:chgData name="Gupta, Puja" userId="6c96f0e3-d4a6-4f74-bcb7-c2471ab83f87" providerId="ADAL" clId="{D4026A45-824D-4085-938F-F90BD52D0E79}" dt="2021-12-08T01:19:34.199" v="91" actId="478"/>
          <ac:grpSpMkLst>
            <pc:docMk/>
            <pc:sldMk cId="3242015576" sldId="320"/>
            <ac:grpSpMk id="717" creationId="{00000000-0000-0000-0000-000000000000}"/>
          </ac:grpSpMkLst>
        </pc:grpChg>
        <pc:grpChg chg="del">
          <ac:chgData name="Gupta, Puja" userId="6c96f0e3-d4a6-4f74-bcb7-c2471ab83f87" providerId="ADAL" clId="{D4026A45-824D-4085-938F-F90BD52D0E79}" dt="2021-12-08T01:23:17.181" v="123" actId="478"/>
          <ac:grpSpMkLst>
            <pc:docMk/>
            <pc:sldMk cId="3242015576" sldId="320"/>
            <ac:grpSpMk id="720" creationId="{00000000-0000-0000-0000-000000000000}"/>
          </ac:grpSpMkLst>
        </pc:grpChg>
        <pc:picChg chg="del mod">
          <ac:chgData name="Gupta, Puja" userId="6c96f0e3-d4a6-4f74-bcb7-c2471ab83f87" providerId="ADAL" clId="{D4026A45-824D-4085-938F-F90BD52D0E79}" dt="2021-12-08T01:23:30.453" v="128" actId="478"/>
          <ac:picMkLst>
            <pc:docMk/>
            <pc:sldMk cId="3242015576" sldId="320"/>
            <ac:picMk id="7" creationId="{6C19D082-14AA-4CF0-986E-15744E27BB31}"/>
          </ac:picMkLst>
        </pc:picChg>
        <pc:picChg chg="add del mod">
          <ac:chgData name="Gupta, Puja" userId="6c96f0e3-d4a6-4f74-bcb7-c2471ab83f87" providerId="ADAL" clId="{D4026A45-824D-4085-938F-F90BD52D0E79}" dt="2021-12-08T01:24:59.977" v="168" actId="478"/>
          <ac:picMkLst>
            <pc:docMk/>
            <pc:sldMk cId="3242015576" sldId="320"/>
            <ac:picMk id="50" creationId="{24E6C0DF-4BCF-465B-AF22-4282770002CD}"/>
          </ac:picMkLst>
        </pc:picChg>
        <pc:picChg chg="add mod">
          <ac:chgData name="Gupta, Puja" userId="6c96f0e3-d4a6-4f74-bcb7-c2471ab83f87" providerId="ADAL" clId="{D4026A45-824D-4085-938F-F90BD52D0E79}" dt="2021-12-08T01:27:36.950" v="211" actId="1076"/>
          <ac:picMkLst>
            <pc:docMk/>
            <pc:sldMk cId="3242015576" sldId="320"/>
            <ac:picMk id="2050" creationId="{EB6410CC-1C0B-4F54-8099-8A2C7C5C26FD}"/>
          </ac:picMkLst>
        </pc:picChg>
        <pc:picChg chg="add mod">
          <ac:chgData name="Gupta, Puja" userId="6c96f0e3-d4a6-4f74-bcb7-c2471ab83f87" providerId="ADAL" clId="{D4026A45-824D-4085-938F-F90BD52D0E79}" dt="2021-12-08T01:35:17.033" v="280" actId="1076"/>
          <ac:picMkLst>
            <pc:docMk/>
            <pc:sldMk cId="3242015576" sldId="320"/>
            <ac:picMk id="2052" creationId="{9EE90019-6CCC-4930-BFD0-DF146DF97F49}"/>
          </ac:picMkLst>
        </pc:picChg>
        <pc:picChg chg="add mod">
          <ac:chgData name="Gupta, Puja" userId="6c96f0e3-d4a6-4f74-bcb7-c2471ab83f87" providerId="ADAL" clId="{D4026A45-824D-4085-938F-F90BD52D0E79}" dt="2021-12-08T01:27:40.983" v="213" actId="1076"/>
          <ac:picMkLst>
            <pc:docMk/>
            <pc:sldMk cId="3242015576" sldId="320"/>
            <ac:picMk id="2054" creationId="{EB5D199A-4C5A-49EF-8E17-4027AFA43507}"/>
          </ac:picMkLst>
        </pc:picChg>
        <pc:cxnChg chg="mod">
          <ac:chgData name="Gupta, Puja" userId="6c96f0e3-d4a6-4f74-bcb7-c2471ab83f87" providerId="ADAL" clId="{D4026A45-824D-4085-938F-F90BD52D0E79}" dt="2021-12-08T01:30:14.391" v="230" actId="1035"/>
          <ac:cxnSpMkLst>
            <pc:docMk/>
            <pc:sldMk cId="3242015576" sldId="320"/>
            <ac:cxnSpMk id="3" creationId="{7629CE2B-80DE-4DD2-B724-9748CA2AA02B}"/>
          </ac:cxnSpMkLst>
        </pc:cxnChg>
        <pc:cxnChg chg="mod">
          <ac:chgData name="Gupta, Puja" userId="6c96f0e3-d4a6-4f74-bcb7-c2471ab83f87" providerId="ADAL" clId="{D4026A45-824D-4085-938F-F90BD52D0E79}" dt="2021-12-08T01:34:29.642" v="268" actId="1036"/>
          <ac:cxnSpMkLst>
            <pc:docMk/>
            <pc:sldMk cId="3242015576" sldId="320"/>
            <ac:cxnSpMk id="48" creationId="{8D323AF7-95FA-462E-A9A5-ACF0C0441807}"/>
          </ac:cxnSpMkLst>
        </pc:cxnChg>
        <pc:cxnChg chg="mod">
          <ac:chgData name="Gupta, Puja" userId="6c96f0e3-d4a6-4f74-bcb7-c2471ab83f87" providerId="ADAL" clId="{D4026A45-824D-4085-938F-F90BD52D0E79}" dt="2021-12-08T01:35:05.792" v="278" actId="14100"/>
          <ac:cxnSpMkLst>
            <pc:docMk/>
            <pc:sldMk cId="3242015576" sldId="320"/>
            <ac:cxnSpMk id="49" creationId="{3D9B0854-2A8C-42DD-A2CE-3EAD8A4569C8}"/>
          </ac:cxnSpMkLst>
        </pc:cxnChg>
        <pc:cxnChg chg="add mod">
          <ac:chgData name="Gupta, Puja" userId="6c96f0e3-d4a6-4f74-bcb7-c2471ab83f87" providerId="ADAL" clId="{D4026A45-824D-4085-938F-F90BD52D0E79}" dt="2021-12-08T01:30:26.162" v="233" actId="14100"/>
          <ac:cxnSpMkLst>
            <pc:docMk/>
            <pc:sldMk cId="3242015576" sldId="320"/>
            <ac:cxnSpMk id="59" creationId="{D83C6DA2-49A3-4C9D-A3FD-8C80BA4F413E}"/>
          </ac:cxnSpMkLst>
        </pc:cxnChg>
        <pc:cxnChg chg="add mod">
          <ac:chgData name="Gupta, Puja" userId="6c96f0e3-d4a6-4f74-bcb7-c2471ab83f87" providerId="ADAL" clId="{D4026A45-824D-4085-938F-F90BD52D0E79}" dt="2021-12-08T01:34:37.740" v="270" actId="1076"/>
          <ac:cxnSpMkLst>
            <pc:docMk/>
            <pc:sldMk cId="3242015576" sldId="320"/>
            <ac:cxnSpMk id="60" creationId="{A4ADF27C-82D9-4483-B087-85872913305D}"/>
          </ac:cxnSpMkLst>
        </pc:cxnChg>
        <pc:cxnChg chg="add mod">
          <ac:chgData name="Gupta, Puja" userId="6c96f0e3-d4a6-4f74-bcb7-c2471ab83f87" providerId="ADAL" clId="{D4026A45-824D-4085-938F-F90BD52D0E79}" dt="2021-12-08T01:34:52.396" v="277" actId="1035"/>
          <ac:cxnSpMkLst>
            <pc:docMk/>
            <pc:sldMk cId="3242015576" sldId="320"/>
            <ac:cxnSpMk id="61" creationId="{2F1CAA0B-A7F6-4E5A-A205-DB81F5A30BF0}"/>
          </ac:cxnSpMkLst>
        </pc:cxnChg>
      </pc:sldChg>
      <pc:sldChg chg="delSp modSp new del mod">
        <pc:chgData name="Gupta, Puja" userId="6c96f0e3-d4a6-4f74-bcb7-c2471ab83f87" providerId="ADAL" clId="{D4026A45-824D-4085-938F-F90BD52D0E79}" dt="2021-12-08T01:46:20.287" v="324" actId="47"/>
        <pc:sldMkLst>
          <pc:docMk/>
          <pc:sldMk cId="23391388" sldId="321"/>
        </pc:sldMkLst>
        <pc:spChg chg="del mod">
          <ac:chgData name="Gupta, Puja" userId="6c96f0e3-d4a6-4f74-bcb7-c2471ab83f87" providerId="ADAL" clId="{D4026A45-824D-4085-938F-F90BD52D0E79}" dt="2021-12-08T01:46:05.815" v="320" actId="478"/>
          <ac:spMkLst>
            <pc:docMk/>
            <pc:sldMk cId="23391388" sldId="321"/>
            <ac:spMk id="2" creationId="{89BD77BE-CC9F-40EA-BC75-28188861454C}"/>
          </ac:spMkLst>
        </pc:spChg>
      </pc:sldChg>
      <pc:sldChg chg="addSp delSp modSp add mod ord">
        <pc:chgData name="Gupta, Puja" userId="6c96f0e3-d4a6-4f74-bcb7-c2471ab83f87" providerId="ADAL" clId="{D4026A45-824D-4085-938F-F90BD52D0E79}" dt="2021-12-08T02:46:18.033" v="1295" actId="20577"/>
        <pc:sldMkLst>
          <pc:docMk/>
          <pc:sldMk cId="2968711594" sldId="322"/>
        </pc:sldMkLst>
        <pc:spChg chg="del mod">
          <ac:chgData name="Gupta, Puja" userId="6c96f0e3-d4a6-4f74-bcb7-c2471ab83f87" providerId="ADAL" clId="{D4026A45-824D-4085-938F-F90BD52D0E79}" dt="2021-12-08T02:35:28.082" v="1107" actId="478"/>
          <ac:spMkLst>
            <pc:docMk/>
            <pc:sldMk cId="2968711594" sldId="322"/>
            <ac:spMk id="2" creationId="{5B6FD97E-1570-4095-A754-734C30434549}"/>
          </ac:spMkLst>
        </pc:spChg>
        <pc:spChg chg="add mod">
          <ac:chgData name="Gupta, Puja" userId="6c96f0e3-d4a6-4f74-bcb7-c2471ab83f87" providerId="ADAL" clId="{D4026A45-824D-4085-938F-F90BD52D0E79}" dt="2021-12-08T02:35:31.100" v="1108" actId="20577"/>
          <ac:spMkLst>
            <pc:docMk/>
            <pc:sldMk cId="2968711594" sldId="322"/>
            <ac:spMk id="4" creationId="{F164C450-BDE0-416C-8D5B-020E28EA34E2}"/>
          </ac:spMkLst>
        </pc:spChg>
        <pc:spChg chg="add mod">
          <ac:chgData name="Gupta, Puja" userId="6c96f0e3-d4a6-4f74-bcb7-c2471ab83f87" providerId="ADAL" clId="{D4026A45-824D-4085-938F-F90BD52D0E79}" dt="2021-12-08T02:35:49.958" v="1121" actId="2711"/>
          <ac:spMkLst>
            <pc:docMk/>
            <pc:sldMk cId="2968711594" sldId="322"/>
            <ac:spMk id="5" creationId="{4BF6146E-C424-4BEE-A6EB-BB49DEFA48E2}"/>
          </ac:spMkLst>
        </pc:spChg>
        <pc:spChg chg="mod">
          <ac:chgData name="Gupta, Puja" userId="6c96f0e3-d4a6-4f74-bcb7-c2471ab83f87" providerId="ADAL" clId="{D4026A45-824D-4085-938F-F90BD52D0E79}" dt="2021-12-08T02:46:18.033" v="1295" actId="20577"/>
          <ac:spMkLst>
            <pc:docMk/>
            <pc:sldMk cId="2968711594" sldId="322"/>
            <ac:spMk id="6" creationId="{EE286C14-5A56-46C4-AF98-419D60191409}"/>
          </ac:spMkLst>
        </pc:spChg>
      </pc:sldChg>
      <pc:sldChg chg="addSp delSp modSp add mod delAnim modAnim">
        <pc:chgData name="Gupta, Puja" userId="6c96f0e3-d4a6-4f74-bcb7-c2471ab83f87" providerId="ADAL" clId="{D4026A45-824D-4085-938F-F90BD52D0E79}" dt="2021-12-08T03:15:46.891" v="1328" actId="1076"/>
        <pc:sldMkLst>
          <pc:docMk/>
          <pc:sldMk cId="3017651778" sldId="323"/>
        </pc:sldMkLst>
        <pc:spChg chg="del">
          <ac:chgData name="Gupta, Puja" userId="6c96f0e3-d4a6-4f74-bcb7-c2471ab83f87" providerId="ADAL" clId="{D4026A45-824D-4085-938F-F90BD52D0E79}" dt="2021-12-08T02:35:08.307" v="1101" actId="478"/>
          <ac:spMkLst>
            <pc:docMk/>
            <pc:sldMk cId="3017651778" sldId="323"/>
            <ac:spMk id="2" creationId="{5B6FD97E-1570-4095-A754-734C30434549}"/>
          </ac:spMkLst>
        </pc:spChg>
        <pc:spChg chg="add del mod">
          <ac:chgData name="Gupta, Puja" userId="6c96f0e3-d4a6-4f74-bcb7-c2471ab83f87" providerId="ADAL" clId="{D4026A45-824D-4085-938F-F90BD52D0E79}" dt="2021-12-08T02:35:11.007" v="1103" actId="478"/>
          <ac:spMkLst>
            <pc:docMk/>
            <pc:sldMk cId="3017651778" sldId="323"/>
            <ac:spMk id="4" creationId="{9B2B7EDB-F08D-4CBC-9625-5142C2F9F4FB}"/>
          </ac:spMkLst>
        </pc:spChg>
        <pc:spChg chg="mod">
          <ac:chgData name="Gupta, Puja" userId="6c96f0e3-d4a6-4f74-bcb7-c2471ab83f87" providerId="ADAL" clId="{D4026A45-824D-4085-938F-F90BD52D0E79}" dt="2021-12-08T02:33:47.343" v="1088" actId="20577"/>
          <ac:spMkLst>
            <pc:docMk/>
            <pc:sldMk cId="3017651778" sldId="323"/>
            <ac:spMk id="6" creationId="{EE286C14-5A56-46C4-AF98-419D60191409}"/>
          </ac:spMkLst>
        </pc:spChg>
        <pc:spChg chg="add mod">
          <ac:chgData name="Gupta, Puja" userId="6c96f0e3-d4a6-4f74-bcb7-c2471ab83f87" providerId="ADAL" clId="{D4026A45-824D-4085-938F-F90BD52D0E79}" dt="2021-12-08T02:35:08.681" v="1102"/>
          <ac:spMkLst>
            <pc:docMk/>
            <pc:sldMk cId="3017651778" sldId="323"/>
            <ac:spMk id="9" creationId="{6A03DEDE-7F24-48AD-B015-C0679F1B9530}"/>
          </ac:spMkLst>
        </pc:spChg>
        <pc:picChg chg="add del mod modCrop">
          <ac:chgData name="Gupta, Puja" userId="6c96f0e3-d4a6-4f74-bcb7-c2471ab83f87" providerId="ADAL" clId="{D4026A45-824D-4085-938F-F90BD52D0E79}" dt="2021-12-08T03:12:56.877" v="1317" actId="478"/>
          <ac:picMkLst>
            <pc:docMk/>
            <pc:sldMk cId="3017651778" sldId="323"/>
            <ac:picMk id="5" creationId="{C381BB61-6AEB-4E2E-A74E-725A113692B1}"/>
          </ac:picMkLst>
        </pc:picChg>
        <pc:picChg chg="del">
          <ac:chgData name="Gupta, Puja" userId="6c96f0e3-d4a6-4f74-bcb7-c2471ab83f87" providerId="ADAL" clId="{D4026A45-824D-4085-938F-F90BD52D0E79}" dt="2021-12-08T03:09:18.802" v="1309" actId="478"/>
          <ac:picMkLst>
            <pc:docMk/>
            <pc:sldMk cId="3017651778" sldId="323"/>
            <ac:picMk id="8" creationId="{040C767B-8CCD-4768-846F-0C9021F33A44}"/>
          </ac:picMkLst>
        </pc:picChg>
        <pc:picChg chg="add mod modCrop">
          <ac:chgData name="Gupta, Puja" userId="6c96f0e3-d4a6-4f74-bcb7-c2471ab83f87" providerId="ADAL" clId="{D4026A45-824D-4085-938F-F90BD52D0E79}" dt="2021-12-08T03:15:46.891" v="1328" actId="1076"/>
          <ac:picMkLst>
            <pc:docMk/>
            <pc:sldMk cId="3017651778" sldId="323"/>
            <ac:picMk id="10" creationId="{3414A34E-A8EC-4B37-B922-1D279E276B9F}"/>
          </ac:picMkLst>
        </pc:picChg>
      </pc:sldChg>
    </pc:docChg>
  </pc:docChgLst>
  <pc:docChgLst>
    <pc:chgData name="Bansal, Mrugshitr Rajiv" userId="S::bansal66@purdue.edu::7dfcc26e-b802-4c34-933c-c5e3ad851e77" providerId="AD" clId="Web-{252727BF-832F-4667-BE3C-F3E325F5688E}"/>
    <pc:docChg chg="addSld delSld modSld">
      <pc:chgData name="Bansal, Mrugshitr Rajiv" userId="S::bansal66@purdue.edu::7dfcc26e-b802-4c34-933c-c5e3ad851e77" providerId="AD" clId="Web-{252727BF-832F-4667-BE3C-F3E325F5688E}" dt="2021-12-07T19:20:33.591" v="322" actId="20577"/>
      <pc:docMkLst>
        <pc:docMk/>
      </pc:docMkLst>
      <pc:sldChg chg="del">
        <pc:chgData name="Bansal, Mrugshitr Rajiv" userId="S::bansal66@purdue.edu::7dfcc26e-b802-4c34-933c-c5e3ad851e77" providerId="AD" clId="Web-{252727BF-832F-4667-BE3C-F3E325F5688E}" dt="2021-12-07T17:47:42.938" v="222"/>
        <pc:sldMkLst>
          <pc:docMk/>
          <pc:sldMk cId="0" sldId="261"/>
        </pc:sldMkLst>
      </pc:sldChg>
      <pc:sldChg chg="addSp delSp modSp">
        <pc:chgData name="Bansal, Mrugshitr Rajiv" userId="S::bansal66@purdue.edu::7dfcc26e-b802-4c34-933c-c5e3ad851e77" providerId="AD" clId="Web-{252727BF-832F-4667-BE3C-F3E325F5688E}" dt="2021-12-07T18:49:06.278" v="299" actId="14100"/>
        <pc:sldMkLst>
          <pc:docMk/>
          <pc:sldMk cId="3406206856" sldId="298"/>
        </pc:sldMkLst>
        <pc:spChg chg="add mod">
          <ac:chgData name="Bansal, Mrugshitr Rajiv" userId="S::bansal66@purdue.edu::7dfcc26e-b802-4c34-933c-c5e3ad851e77" providerId="AD" clId="Web-{252727BF-832F-4667-BE3C-F3E325F5688E}" dt="2021-12-07T17:59:05.210" v="289" actId="20577"/>
          <ac:spMkLst>
            <pc:docMk/>
            <pc:sldMk cId="3406206856" sldId="298"/>
            <ac:spMk id="2" creationId="{BA88EEB6-E2AF-40CB-BA8C-37B768270E43}"/>
          </ac:spMkLst>
        </pc:spChg>
        <pc:spChg chg="add del mod">
          <ac:chgData name="Bansal, Mrugshitr Rajiv" userId="S::bansal66@purdue.edu::7dfcc26e-b802-4c34-933c-c5e3ad851e77" providerId="AD" clId="Web-{252727BF-832F-4667-BE3C-F3E325F5688E}" dt="2021-12-07T17:48:14.720" v="225"/>
          <ac:spMkLst>
            <pc:docMk/>
            <pc:sldMk cId="3406206856" sldId="298"/>
            <ac:spMk id="3" creationId="{18D4B0B7-05F8-4926-A8F1-CE034E28A145}"/>
          </ac:spMkLst>
        </pc:spChg>
        <pc:spChg chg="add mod">
          <ac:chgData name="Bansal, Mrugshitr Rajiv" userId="S::bansal66@purdue.edu::7dfcc26e-b802-4c34-933c-c5e3ad851e77" providerId="AD" clId="Web-{252727BF-832F-4667-BE3C-F3E325F5688E}" dt="2021-12-07T17:52:40.526" v="257"/>
          <ac:spMkLst>
            <pc:docMk/>
            <pc:sldMk cId="3406206856" sldId="298"/>
            <ac:spMk id="4" creationId="{B2204F6F-0B14-4B08-B19A-E110EED5867B}"/>
          </ac:spMkLst>
        </pc:spChg>
        <pc:spChg chg="mod">
          <ac:chgData name="Bansal, Mrugshitr Rajiv" userId="S::bansal66@purdue.edu::7dfcc26e-b802-4c34-933c-c5e3ad851e77" providerId="AD" clId="Web-{252727BF-832F-4667-BE3C-F3E325F5688E}" dt="2021-12-07T17:51:08.929" v="243" actId="14100"/>
          <ac:spMkLst>
            <pc:docMk/>
            <pc:sldMk cId="3406206856" sldId="298"/>
            <ac:spMk id="152" creationId="{E8F6F429-DFB0-4165-BBD6-2AC1CEE38F74}"/>
          </ac:spMkLst>
        </pc:spChg>
        <pc:spChg chg="add del mod">
          <ac:chgData name="Bansal, Mrugshitr Rajiv" userId="S::bansal66@purdue.edu::7dfcc26e-b802-4c34-933c-c5e3ad851e77" providerId="AD" clId="Web-{252727BF-832F-4667-BE3C-F3E325F5688E}" dt="2021-12-07T17:48:18.861" v="226"/>
          <ac:spMkLst>
            <pc:docMk/>
            <pc:sldMk cId="3406206856" sldId="298"/>
            <ac:spMk id="153" creationId="{32B26A33-18D9-47E3-AAA7-223A6E890741}"/>
          </ac:spMkLst>
        </pc:spChg>
        <pc:grpChg chg="del mod">
          <ac:chgData name="Bansal, Mrugshitr Rajiv" userId="S::bansal66@purdue.edu::7dfcc26e-b802-4c34-933c-c5e3ad851e77" providerId="AD" clId="Web-{252727BF-832F-4667-BE3C-F3E325F5688E}" dt="2021-12-07T18:48:31.215" v="293"/>
          <ac:grpSpMkLst>
            <pc:docMk/>
            <pc:sldMk cId="3406206856" sldId="298"/>
            <ac:grpSpMk id="2077" creationId="{00000000-0000-0000-0000-000000000000}"/>
          </ac:grpSpMkLst>
        </pc:grpChg>
        <pc:picChg chg="add mod">
          <ac:chgData name="Bansal, Mrugshitr Rajiv" userId="S::bansal66@purdue.edu::7dfcc26e-b802-4c34-933c-c5e3ad851e77" providerId="AD" clId="Web-{252727BF-832F-4667-BE3C-F3E325F5688E}" dt="2021-12-07T18:48:47.121" v="296" actId="1076"/>
          <ac:picMkLst>
            <pc:docMk/>
            <pc:sldMk cId="3406206856" sldId="298"/>
            <ac:picMk id="5" creationId="{22C5D4DB-0C1F-4C55-94A4-C8596DB37B34}"/>
          </ac:picMkLst>
        </pc:picChg>
        <pc:picChg chg="add mod">
          <ac:chgData name="Bansal, Mrugshitr Rajiv" userId="S::bansal66@purdue.edu::7dfcc26e-b802-4c34-933c-c5e3ad851e77" providerId="AD" clId="Web-{252727BF-832F-4667-BE3C-F3E325F5688E}" dt="2021-12-07T18:49:06.278" v="299" actId="14100"/>
          <ac:picMkLst>
            <pc:docMk/>
            <pc:sldMk cId="3406206856" sldId="298"/>
            <ac:picMk id="6" creationId="{C92EBCC8-582E-4EA6-BB68-9FDF1A442E73}"/>
          </ac:picMkLst>
        </pc:picChg>
      </pc:sldChg>
      <pc:sldChg chg="addSp modSp">
        <pc:chgData name="Bansal, Mrugshitr Rajiv" userId="S::bansal66@purdue.edu::7dfcc26e-b802-4c34-933c-c5e3ad851e77" providerId="AD" clId="Web-{252727BF-832F-4667-BE3C-F3E325F5688E}" dt="2021-12-07T19:20:33.591" v="322" actId="20577"/>
        <pc:sldMkLst>
          <pc:docMk/>
          <pc:sldMk cId="259055500" sldId="299"/>
        </pc:sldMkLst>
        <pc:spChg chg="add mod">
          <ac:chgData name="Bansal, Mrugshitr Rajiv" userId="S::bansal66@purdue.edu::7dfcc26e-b802-4c34-933c-c5e3ad851e77" providerId="AD" clId="Web-{252727BF-832F-4667-BE3C-F3E325F5688E}" dt="2021-12-07T19:20:33.591" v="322" actId="20577"/>
          <ac:spMkLst>
            <pc:docMk/>
            <pc:sldMk cId="259055500" sldId="299"/>
            <ac:spMk id="2" creationId="{DCAFF1CE-41B8-4CC1-A991-4970E9698C7D}"/>
          </ac:spMkLst>
        </pc:spChg>
        <pc:spChg chg="mod">
          <ac:chgData name="Bansal, Mrugshitr Rajiv" userId="S::bansal66@purdue.edu::7dfcc26e-b802-4c34-933c-c5e3ad851e77" providerId="AD" clId="Web-{252727BF-832F-4667-BE3C-F3E325F5688E}" dt="2021-12-07T19:01:41.256" v="310" actId="14100"/>
          <ac:spMkLst>
            <pc:docMk/>
            <pc:sldMk cId="259055500" sldId="299"/>
            <ac:spMk id="8" creationId="{859741F4-D9E1-4EB6-A156-CA76D0F7C9CB}"/>
          </ac:spMkLst>
        </pc:spChg>
      </pc:sldChg>
      <pc:sldChg chg="add del replId">
        <pc:chgData name="Bansal, Mrugshitr Rajiv" userId="S::bansal66@purdue.edu::7dfcc26e-b802-4c34-933c-c5e3ad851e77" providerId="AD" clId="Web-{252727BF-832F-4667-BE3C-F3E325F5688E}" dt="2021-12-07T17:57:47.817" v="284"/>
        <pc:sldMkLst>
          <pc:docMk/>
          <pc:sldMk cId="4277190948" sldId="307"/>
        </pc:sldMkLst>
      </pc:sldChg>
      <pc:sldChg chg="add del replId">
        <pc:chgData name="Bansal, Mrugshitr Rajiv" userId="S::bansal66@purdue.edu::7dfcc26e-b802-4c34-933c-c5e3ad851e77" providerId="AD" clId="Web-{252727BF-832F-4667-BE3C-F3E325F5688E}" dt="2021-12-07T17:58:26.568" v="286"/>
        <pc:sldMkLst>
          <pc:docMk/>
          <pc:sldMk cId="2392394390" sldId="308"/>
        </pc:sldMkLst>
      </pc:sldChg>
      <pc:sldChg chg="addSp delSp modSp add replId">
        <pc:chgData name="Bansal, Mrugshitr Rajiv" userId="S::bansal66@purdue.edu::7dfcc26e-b802-4c34-933c-c5e3ad851e77" providerId="AD" clId="Web-{252727BF-832F-4667-BE3C-F3E325F5688E}" dt="2021-12-07T18:51:21.283" v="309" actId="1076"/>
        <pc:sldMkLst>
          <pc:docMk/>
          <pc:sldMk cId="3344899301" sldId="310"/>
        </pc:sldMkLst>
        <pc:spChg chg="mod">
          <ac:chgData name="Bansal, Mrugshitr Rajiv" userId="S::bansal66@purdue.edu::7dfcc26e-b802-4c34-933c-c5e3ad851e77" providerId="AD" clId="Web-{252727BF-832F-4667-BE3C-F3E325F5688E}" dt="2021-12-07T18:50:47.063" v="306"/>
          <ac:spMkLst>
            <pc:docMk/>
            <pc:sldMk cId="3344899301" sldId="310"/>
            <ac:spMk id="2" creationId="{BA88EEB6-E2AF-40CB-BA8C-37B768270E43}"/>
          </ac:spMkLst>
        </pc:spChg>
        <pc:spChg chg="mod">
          <ac:chgData name="Bansal, Mrugshitr Rajiv" userId="S::bansal66@purdue.edu::7dfcc26e-b802-4c34-933c-c5e3ad851e77" providerId="AD" clId="Web-{252727BF-832F-4667-BE3C-F3E325F5688E}" dt="2021-12-07T17:53:20.121" v="260" actId="20577"/>
          <ac:spMkLst>
            <pc:docMk/>
            <pc:sldMk cId="3344899301" sldId="310"/>
            <ac:spMk id="4" creationId="{B2204F6F-0B14-4B08-B19A-E110EED5867B}"/>
          </ac:spMkLst>
        </pc:spChg>
        <pc:grpChg chg="del">
          <ac:chgData name="Bansal, Mrugshitr Rajiv" userId="S::bansal66@purdue.edu::7dfcc26e-b802-4c34-933c-c5e3ad851e77" providerId="AD" clId="Web-{252727BF-832F-4667-BE3C-F3E325F5688E}" dt="2021-12-07T18:49:54.452" v="300"/>
          <ac:grpSpMkLst>
            <pc:docMk/>
            <pc:sldMk cId="3344899301" sldId="310"/>
            <ac:grpSpMk id="2077" creationId="{00000000-0000-0000-0000-000000000000}"/>
          </ac:grpSpMkLst>
        </pc:grpChg>
        <pc:picChg chg="add mod">
          <ac:chgData name="Bansal, Mrugshitr Rajiv" userId="S::bansal66@purdue.edu::7dfcc26e-b802-4c34-933c-c5e3ad851e77" providerId="AD" clId="Web-{252727BF-832F-4667-BE3C-F3E325F5688E}" dt="2021-12-07T18:51:21.283" v="309" actId="1076"/>
          <ac:picMkLst>
            <pc:docMk/>
            <pc:sldMk cId="3344899301" sldId="310"/>
            <ac:picMk id="3" creationId="{3563F801-6DFC-4522-86D9-9666F3EF4E92}"/>
          </ac:picMkLst>
        </pc:picChg>
      </pc:sldChg>
      <pc:sldChg chg="modSp add replId">
        <pc:chgData name="Bansal, Mrugshitr Rajiv" userId="S::bansal66@purdue.edu::7dfcc26e-b802-4c34-933c-c5e3ad851e77" providerId="AD" clId="Web-{252727BF-832F-4667-BE3C-F3E325F5688E}" dt="2021-12-07T17:56:34.174" v="280" actId="20577"/>
        <pc:sldMkLst>
          <pc:docMk/>
          <pc:sldMk cId="3226027230" sldId="311"/>
        </pc:sldMkLst>
        <pc:spChg chg="mod">
          <ac:chgData name="Bansal, Mrugshitr Rajiv" userId="S::bansal66@purdue.edu::7dfcc26e-b802-4c34-933c-c5e3ad851e77" providerId="AD" clId="Web-{252727BF-832F-4667-BE3C-F3E325F5688E}" dt="2021-12-07T17:56:34.174" v="280" actId="20577"/>
          <ac:spMkLst>
            <pc:docMk/>
            <pc:sldMk cId="3226027230" sldId="311"/>
            <ac:spMk id="2" creationId="{BA88EEB6-E2AF-40CB-BA8C-37B768270E43}"/>
          </ac:spMkLst>
        </pc:spChg>
        <pc:spChg chg="mod">
          <ac:chgData name="Bansal, Mrugshitr Rajiv" userId="S::bansal66@purdue.edu::7dfcc26e-b802-4c34-933c-c5e3ad851e77" providerId="AD" clId="Web-{252727BF-832F-4667-BE3C-F3E325F5688E}" dt="2021-12-07T17:55:29.859" v="274" actId="20577"/>
          <ac:spMkLst>
            <pc:docMk/>
            <pc:sldMk cId="3226027230" sldId="311"/>
            <ac:spMk id="4" creationId="{B2204F6F-0B14-4B08-B19A-E110EED5867B}"/>
          </ac:spMkLst>
        </pc:spChg>
      </pc:sldChg>
      <pc:sldChg chg="add del replId">
        <pc:chgData name="Bansal, Mrugshitr Rajiv" userId="S::bansal66@purdue.edu::7dfcc26e-b802-4c34-933c-c5e3ad851e77" providerId="AD" clId="Web-{252727BF-832F-4667-BE3C-F3E325F5688E}" dt="2021-12-07T17:58:08.193" v="285"/>
        <pc:sldMkLst>
          <pc:docMk/>
          <pc:sldMk cId="4190161655" sldId="31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88-4A83-A7A4-845C97CE6AFC}"/>
              </c:ext>
            </c:extLst>
          </c:dPt>
          <c:dPt>
            <c:idx val="1"/>
            <c:bubble3D val="0"/>
            <c:spPr>
              <a:solidFill>
                <a:schemeClr val="tx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488-4A83-A7A4-845C97CE6AF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B70-DB4F-A7D3-4CD4FDABEF8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B70-DB4F-A7D3-4CD4FDABEF8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0EBB85B2-FD42-4650-A131-65AC359F6490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94745666735251"/>
                      <c:h val="0.3237879622264374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488-4A83-A7A4-845C97CE6AFC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488-4A83-A7A4-845C97CE6A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1"/>
                <c:pt idx="0">
                  <c:v>Transportation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38.94</c:v>
                </c:pt>
                <c:pt idx="1">
                  <c:v>61.06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88-4A83-A7A4-845C97CE6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E3B-4C9D-8D8B-25B2677251D2}"/>
              </c:ext>
            </c:extLst>
          </c:dPt>
          <c:dPt>
            <c:idx val="1"/>
            <c:bubble3D val="0"/>
            <c:spPr>
              <a:solidFill>
                <a:schemeClr val="tx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E3B-4C9D-8D8B-25B2677251D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E3B-4C9D-8D8B-25B2677251D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E3B-4C9D-8D8B-25B2677251D2}"/>
              </c:ext>
            </c:extLst>
          </c:dPt>
          <c:dLbls>
            <c:dLbl>
              <c:idx val="0"/>
              <c:layout>
                <c:manualLayout>
                  <c:x val="0.18626568589682166"/>
                  <c:y val="2.9680563204090096E-2"/>
                </c:manualLayout>
              </c:layout>
              <c:tx>
                <c:rich>
                  <a:bodyPr/>
                  <a:lstStyle/>
                  <a:p>
                    <a:fld id="{0EBB85B2-FD42-4650-A131-65AC359F6490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94745666735251"/>
                      <c:h val="0.3237879622264374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E3B-4C9D-8D8B-25B2677251D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E3B-4C9D-8D8B-25B2677251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1"/>
                <c:pt idx="0">
                  <c:v>Transportation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7.06</c:v>
                </c:pt>
                <c:pt idx="1">
                  <c:v>92.94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E3B-4C9D-8D8B-25B2677251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DD-499C-A5C5-2D04DE966313}"/>
              </c:ext>
            </c:extLst>
          </c:dPt>
          <c:dPt>
            <c:idx val="1"/>
            <c:bubble3D val="0"/>
            <c:spPr>
              <a:solidFill>
                <a:schemeClr val="tx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DD-499C-A5C5-2D04DE96631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DD-499C-A5C5-2D04DE96631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DDD-499C-A5C5-2D04DE966313}"/>
              </c:ext>
            </c:extLst>
          </c:dPt>
          <c:dLbls>
            <c:dLbl>
              <c:idx val="0"/>
              <c:layout>
                <c:manualLayout>
                  <c:x val="1.8626788588235063E-2"/>
                  <c:y val="8.9041689612270283E-2"/>
                </c:manualLayout>
              </c:layout>
              <c:tx>
                <c:rich>
                  <a:bodyPr/>
                  <a:lstStyle/>
                  <a:p>
                    <a:fld id="{0EBB85B2-FD42-4650-A131-65AC359F6490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94745666735251"/>
                      <c:h val="0.3237879622264374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DDD-499C-A5C5-2D04DE966313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DDD-499C-A5C5-2D04DE9663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1"/>
                <c:pt idx="0">
                  <c:v>Transportation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16.86</c:v>
                </c:pt>
                <c:pt idx="1">
                  <c:v>83.14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DDD-499C-A5C5-2D04DE9663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C83-4496-89B8-9DBF69EBCF8A}"/>
              </c:ext>
            </c:extLst>
          </c:dPt>
          <c:dPt>
            <c:idx val="1"/>
            <c:bubble3D val="0"/>
            <c:spPr>
              <a:solidFill>
                <a:schemeClr val="tx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C83-4496-89B8-9DBF69EBCF8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C83-4496-89B8-9DBF69EBCF8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C83-4496-89B8-9DBF69EBCF8A}"/>
              </c:ext>
            </c:extLst>
          </c:dPt>
          <c:dLbls>
            <c:dLbl>
              <c:idx val="0"/>
              <c:layout>
                <c:manualLayout>
                  <c:x val="0.20302762008498776"/>
                  <c:y val="4.0473495278304676E-2"/>
                </c:manualLayout>
              </c:layout>
              <c:tx>
                <c:rich>
                  <a:bodyPr/>
                  <a:lstStyle/>
                  <a:p>
                    <a:fld id="{0EBB85B2-FD42-4650-A131-65AC359F6490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94745666735251"/>
                      <c:h val="0.3237879622264374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C83-4496-89B8-9DBF69EBCF8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C83-4496-89B8-9DBF69EBCF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1"/>
                <c:pt idx="0">
                  <c:v>Transportation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5.88</c:v>
                </c:pt>
                <c:pt idx="1">
                  <c:v>94.12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C83-4496-89B8-9DBF69EBCF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EF-4AE6-B1E9-C94DF0151F98}"/>
              </c:ext>
            </c:extLst>
          </c:dPt>
          <c:dPt>
            <c:idx val="1"/>
            <c:bubble3D val="0"/>
            <c:spPr>
              <a:solidFill>
                <a:schemeClr val="tx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EF-4AE6-B1E9-C94DF0151F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FEF-4AE6-B1E9-C94DF0151F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FEF-4AE6-B1E9-C94DF0151F98}"/>
              </c:ext>
            </c:extLst>
          </c:dPt>
          <c:dLbls>
            <c:dLbl>
              <c:idx val="0"/>
              <c:layout>
                <c:manualLayout>
                  <c:x val="4.3462180782099742E-2"/>
                  <c:y val="6.2059359426733837E-2"/>
                </c:manualLayout>
              </c:layout>
              <c:tx>
                <c:rich>
                  <a:bodyPr/>
                  <a:lstStyle/>
                  <a:p>
                    <a:fld id="{0EBB85B2-FD42-4650-A131-65AC359F6490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94745666735251"/>
                      <c:h val="0.3237879622264374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FEF-4AE6-B1E9-C94DF0151F98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EF-4AE6-B1E9-C94DF0151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1"/>
                <c:pt idx="0">
                  <c:v>Transportation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17.54</c:v>
                </c:pt>
                <c:pt idx="1">
                  <c:v>82.460000000000008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FEF-4AE6-B1E9-C94DF0151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F3-4C3F-9AD6-BE0ECEE6D993}"/>
              </c:ext>
            </c:extLst>
          </c:dPt>
          <c:dPt>
            <c:idx val="1"/>
            <c:bubble3D val="0"/>
            <c:spPr>
              <a:solidFill>
                <a:schemeClr val="tx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F3-4C3F-9AD6-BE0ECEE6D99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4F3-4C3F-9AD6-BE0ECEE6D99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4F3-4C3F-9AD6-BE0ECEE6D993}"/>
              </c:ext>
            </c:extLst>
          </c:dPt>
          <c:dLbls>
            <c:dLbl>
              <c:idx val="0"/>
              <c:layout>
                <c:manualLayout>
                  <c:x val="0.11796835736369378"/>
                  <c:y val="0"/>
                </c:manualLayout>
              </c:layout>
              <c:tx>
                <c:rich>
                  <a:bodyPr/>
                  <a:lstStyle/>
                  <a:p>
                    <a:fld id="{0EBB85B2-FD42-4650-A131-65AC359F6490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94745666735251"/>
                      <c:h val="0.3237879622264374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4F3-4C3F-9AD6-BE0ECEE6D993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4F3-4C3F-9AD6-BE0ECEE6D9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1"/>
                <c:pt idx="0">
                  <c:v>Transportation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5.54</c:v>
                </c:pt>
                <c:pt idx="1">
                  <c:v>94.46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4F3-4C3F-9AD6-BE0ECEE6D9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E3B-4C9D-8D8B-25B2677251D2}"/>
              </c:ext>
            </c:extLst>
          </c:dPt>
          <c:dPt>
            <c:idx val="1"/>
            <c:bubble3D val="0"/>
            <c:spPr>
              <a:solidFill>
                <a:schemeClr val="tx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E3B-4C9D-8D8B-25B2677251D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E3B-4C9D-8D8B-25B2677251D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E3B-4C9D-8D8B-25B2677251D2}"/>
              </c:ext>
            </c:extLst>
          </c:dPt>
          <c:dLbls>
            <c:dLbl>
              <c:idx val="0"/>
              <c:layout>
                <c:manualLayout>
                  <c:x val="0.18626568589682166"/>
                  <c:y val="2.9680563204090096E-2"/>
                </c:manualLayout>
              </c:layout>
              <c:tx>
                <c:rich>
                  <a:bodyPr/>
                  <a:lstStyle/>
                  <a:p>
                    <a:fld id="{0EBB85B2-FD42-4650-A131-65AC359F6490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94745666735251"/>
                      <c:h val="0.3237879622264374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E3B-4C9D-8D8B-25B2677251D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E3B-4C9D-8D8B-25B2677251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1"/>
                <c:pt idx="0">
                  <c:v>Transportation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2.72</c:v>
                </c:pt>
                <c:pt idx="1">
                  <c:v>97.28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E3B-4C9D-8D8B-25B2677251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DDD-499C-A5C5-2D04DE966313}"/>
              </c:ext>
            </c:extLst>
          </c:dPt>
          <c:dPt>
            <c:idx val="1"/>
            <c:bubble3D val="0"/>
            <c:spPr>
              <a:solidFill>
                <a:schemeClr val="tx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DDD-499C-A5C5-2D04DE96631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DDD-499C-A5C5-2D04DE96631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DDD-499C-A5C5-2D04DE966313}"/>
              </c:ext>
            </c:extLst>
          </c:dPt>
          <c:dLbls>
            <c:dLbl>
              <c:idx val="0"/>
              <c:layout>
                <c:manualLayout>
                  <c:x val="1.8626788588235063E-2"/>
                  <c:y val="8.9041689612270283E-2"/>
                </c:manualLayout>
              </c:layout>
              <c:tx>
                <c:rich>
                  <a:bodyPr/>
                  <a:lstStyle/>
                  <a:p>
                    <a:fld id="{0EBB85B2-FD42-4650-A131-65AC359F6490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94745666735251"/>
                      <c:h val="0.3237879622264374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DDD-499C-A5C5-2D04DE966313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DDD-499C-A5C5-2D04DE96631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1"/>
                <c:pt idx="0">
                  <c:v>Transportation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15.93</c:v>
                </c:pt>
                <c:pt idx="1">
                  <c:v>84.07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DDD-499C-A5C5-2D04DE9663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C83-4496-89B8-9DBF69EBCF8A}"/>
              </c:ext>
            </c:extLst>
          </c:dPt>
          <c:dPt>
            <c:idx val="1"/>
            <c:bubble3D val="0"/>
            <c:spPr>
              <a:solidFill>
                <a:schemeClr val="tx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C83-4496-89B8-9DBF69EBCF8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C83-4496-89B8-9DBF69EBCF8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C83-4496-89B8-9DBF69EBCF8A}"/>
              </c:ext>
            </c:extLst>
          </c:dPt>
          <c:dLbls>
            <c:dLbl>
              <c:idx val="0"/>
              <c:layout>
                <c:manualLayout>
                  <c:x val="0.20302762008498776"/>
                  <c:y val="4.0473495278304676E-2"/>
                </c:manualLayout>
              </c:layout>
              <c:tx>
                <c:rich>
                  <a:bodyPr/>
                  <a:lstStyle/>
                  <a:p>
                    <a:fld id="{0EBB85B2-FD42-4650-A131-65AC359F6490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94745666735251"/>
                      <c:h val="0.3237879622264374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C83-4496-89B8-9DBF69EBCF8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C83-4496-89B8-9DBF69EBCF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1"/>
                <c:pt idx="0">
                  <c:v>Transportation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2.4300000000000002</c:v>
                </c:pt>
                <c:pt idx="1">
                  <c:v>97.57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C83-4496-89B8-9DBF69EBCF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88-4A83-A7A4-845C97CE6AFC}"/>
              </c:ext>
            </c:extLst>
          </c:dPt>
          <c:dPt>
            <c:idx val="1"/>
            <c:bubble3D val="0"/>
            <c:spPr>
              <a:solidFill>
                <a:schemeClr val="tx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488-4A83-A7A4-845C97CE6AF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F82-48C4-8C84-F842C1362FF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F82-48C4-8C84-F842C1362FFB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0EBB85B2-FD42-4650-A131-65AC359F6490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94745666735251"/>
                      <c:h val="0.3237879622264374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488-4A83-A7A4-845C97CE6AFC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488-4A83-A7A4-845C97CE6A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1"/>
                <c:pt idx="0">
                  <c:v>Transportation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28.24</c:v>
                </c:pt>
                <c:pt idx="1">
                  <c:v>71.760000000000005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88-4A83-A7A4-845C97CE6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FEF-4AE6-B1E9-C94DF0151F98}"/>
              </c:ext>
            </c:extLst>
          </c:dPt>
          <c:dPt>
            <c:idx val="1"/>
            <c:bubble3D val="0"/>
            <c:spPr>
              <a:solidFill>
                <a:schemeClr val="tx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FEF-4AE6-B1E9-C94DF0151F9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FEF-4AE6-B1E9-C94DF0151F9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FEF-4AE6-B1E9-C94DF0151F98}"/>
              </c:ext>
            </c:extLst>
          </c:dPt>
          <c:dLbls>
            <c:dLbl>
              <c:idx val="0"/>
              <c:layout>
                <c:manualLayout>
                  <c:x val="4.3462180782099742E-2"/>
                  <c:y val="6.2059359426733837E-2"/>
                </c:manualLayout>
              </c:layout>
              <c:tx>
                <c:rich>
                  <a:bodyPr/>
                  <a:lstStyle/>
                  <a:p>
                    <a:fld id="{0EBB85B2-FD42-4650-A131-65AC359F6490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94745666735251"/>
                      <c:h val="0.3237879622264374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FEF-4AE6-B1E9-C94DF0151F98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EF-4AE6-B1E9-C94DF0151F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1"/>
                <c:pt idx="0">
                  <c:v>Transportation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17.25</c:v>
                </c:pt>
                <c:pt idx="1">
                  <c:v>82.75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FEF-4AE6-B1E9-C94DF0151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F3-4C3F-9AD6-BE0ECEE6D993}"/>
              </c:ext>
            </c:extLst>
          </c:dPt>
          <c:dPt>
            <c:idx val="1"/>
            <c:bubble3D val="0"/>
            <c:spPr>
              <a:solidFill>
                <a:schemeClr val="tx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F3-4C3F-9AD6-BE0ECEE6D99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4F3-4C3F-9AD6-BE0ECEE6D99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4F3-4C3F-9AD6-BE0ECEE6D993}"/>
              </c:ext>
            </c:extLst>
          </c:dPt>
          <c:dLbls>
            <c:dLbl>
              <c:idx val="0"/>
              <c:layout>
                <c:manualLayout>
                  <c:x val="0.11796835736369378"/>
                  <c:y val="7.555052451950206E-2"/>
                </c:manualLayout>
              </c:layout>
              <c:tx>
                <c:rich>
                  <a:bodyPr/>
                  <a:lstStyle/>
                  <a:p>
                    <a:fld id="{0EBB85B2-FD42-4650-A131-65AC359F6490}" type="VALUE">
                      <a:rPr lang="en-US" smtClean="0"/>
                      <a:pPr/>
                      <a:t>[VALUE]</a:t>
                    </a:fld>
                    <a:r>
                      <a:rPr lang="en-US"/>
                      <a:t> 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94745666735251"/>
                      <c:h val="0.3237879622264374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4F3-4C3F-9AD6-BE0ECEE6D993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4F3-4C3F-9AD6-BE0ECEE6D9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1"/>
                <c:pt idx="0">
                  <c:v>Transportation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13.73</c:v>
                </c:pt>
                <c:pt idx="1">
                  <c:v>86.27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4F3-4C3F-9AD6-BE0ECEE6D9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297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e0bd507807_0_3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e0bd507807_0_3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725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e0bd507807_0_3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e0bd507807_0_3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450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e0bd507807_0_6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e0bd507807_0_6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370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e0bd507807_0_6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e0bd507807_0_6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e0bd50780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e0bd50780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078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e0bd50780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e0bd50780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598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596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600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193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e0bd507807_0_3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e0bd507807_0_3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196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971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8" name="Google Shape;42;p7">
            <a:extLst>
              <a:ext uri="{FF2B5EF4-FFF2-40B4-BE49-F238E27FC236}">
                <a16:creationId xmlns:a16="http://schemas.microsoft.com/office/drawing/2014/main" id="{484F275F-3A2F-46CD-AD02-9AB378C97F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1_Quot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>
            <a:spLocks noGrp="1"/>
          </p:cNvSpPr>
          <p:nvPr>
            <p:ph type="title"/>
          </p:nvPr>
        </p:nvSpPr>
        <p:spPr>
          <a:xfrm>
            <a:off x="2391900" y="336606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1"/>
          </p:nvPr>
        </p:nvSpPr>
        <p:spPr>
          <a:xfrm>
            <a:off x="1956450" y="1933563"/>
            <a:ext cx="5231100" cy="12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4"/>
          <p:cNvSpPr/>
          <p:nvPr/>
        </p:nvSpPr>
        <p:spPr>
          <a:xfrm flipH="1">
            <a:off x="-2243325" y="-1451525"/>
            <a:ext cx="3870900" cy="2667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4"/>
          <p:cNvSpPr/>
          <p:nvPr/>
        </p:nvSpPr>
        <p:spPr>
          <a:xfrm flipH="1">
            <a:off x="6619375" y="4037750"/>
            <a:ext cx="3870900" cy="3870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4"/>
          <p:cNvSpPr/>
          <p:nvPr/>
        </p:nvSpPr>
        <p:spPr>
          <a:xfrm flipH="1">
            <a:off x="-2729150" y="692000"/>
            <a:ext cx="3185400" cy="1553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4"/>
          <p:cNvSpPr/>
          <p:nvPr/>
        </p:nvSpPr>
        <p:spPr>
          <a:xfrm flipH="1">
            <a:off x="8214425" y="-351750"/>
            <a:ext cx="1472700" cy="1963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4"/>
          <p:cNvSpPr/>
          <p:nvPr/>
        </p:nvSpPr>
        <p:spPr>
          <a:xfrm flipH="1">
            <a:off x="8025800" y="3885950"/>
            <a:ext cx="263100" cy="263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4"/>
          <p:cNvSpPr/>
          <p:nvPr/>
        </p:nvSpPr>
        <p:spPr>
          <a:xfrm flipH="1">
            <a:off x="4073450" y="4805525"/>
            <a:ext cx="3185400" cy="155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4"/>
          <p:cNvSpPr/>
          <p:nvPr/>
        </p:nvSpPr>
        <p:spPr>
          <a:xfrm flipH="1">
            <a:off x="-440000" y="4805525"/>
            <a:ext cx="2976600" cy="1963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2;p7">
            <a:extLst>
              <a:ext uri="{FF2B5EF4-FFF2-40B4-BE49-F238E27FC236}">
                <a16:creationId xmlns:a16="http://schemas.microsoft.com/office/drawing/2014/main" id="{26B5D54F-FA88-47E6-B801-6B00E1FAA5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9750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8604250" y="-1293750"/>
            <a:ext cx="3870900" cy="2667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-2392875" y="4646900"/>
            <a:ext cx="3870900" cy="3870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7539225" y="-1162525"/>
            <a:ext cx="3185400" cy="155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/>
          <p:nvPr/>
        </p:nvSpPr>
        <p:spPr>
          <a:xfrm rot="-5400000">
            <a:off x="-447600" y="-1088100"/>
            <a:ext cx="1472700" cy="1963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oogle Shape;228;p20"/>
          <p:cNvGrpSpPr/>
          <p:nvPr/>
        </p:nvGrpSpPr>
        <p:grpSpPr>
          <a:xfrm>
            <a:off x="807926" y="330473"/>
            <a:ext cx="958896" cy="645102"/>
            <a:chOff x="2386875" y="678175"/>
            <a:chExt cx="452075" cy="304150"/>
          </a:xfrm>
        </p:grpSpPr>
        <p:sp>
          <p:nvSpPr>
            <p:cNvPr id="229" name="Google Shape;229;p20"/>
            <p:cNvSpPr/>
            <p:nvPr/>
          </p:nvSpPr>
          <p:spPr>
            <a:xfrm>
              <a:off x="2386875" y="678175"/>
              <a:ext cx="452075" cy="304150"/>
            </a:xfrm>
            <a:custGeom>
              <a:avLst/>
              <a:gdLst/>
              <a:ahLst/>
              <a:cxnLst/>
              <a:rect l="l" t="t" r="r" b="b"/>
              <a:pathLst>
                <a:path w="18083" h="12166" extrusionOk="0">
                  <a:moveTo>
                    <a:pt x="1597" y="1"/>
                  </a:moveTo>
                  <a:lnTo>
                    <a:pt x="1269" y="48"/>
                  </a:lnTo>
                  <a:lnTo>
                    <a:pt x="987" y="142"/>
                  </a:lnTo>
                  <a:lnTo>
                    <a:pt x="705" y="283"/>
                  </a:lnTo>
                  <a:lnTo>
                    <a:pt x="470" y="518"/>
                  </a:lnTo>
                  <a:lnTo>
                    <a:pt x="282" y="752"/>
                  </a:lnTo>
                  <a:lnTo>
                    <a:pt x="94" y="1034"/>
                  </a:lnTo>
                  <a:lnTo>
                    <a:pt x="0" y="1316"/>
                  </a:lnTo>
                  <a:lnTo>
                    <a:pt x="0" y="1645"/>
                  </a:lnTo>
                  <a:lnTo>
                    <a:pt x="0" y="7093"/>
                  </a:lnTo>
                  <a:lnTo>
                    <a:pt x="0" y="7422"/>
                  </a:lnTo>
                  <a:lnTo>
                    <a:pt x="94" y="7751"/>
                  </a:lnTo>
                  <a:lnTo>
                    <a:pt x="282" y="8032"/>
                  </a:lnTo>
                  <a:lnTo>
                    <a:pt x="470" y="8267"/>
                  </a:lnTo>
                  <a:lnTo>
                    <a:pt x="705" y="8455"/>
                  </a:lnTo>
                  <a:lnTo>
                    <a:pt x="987" y="8596"/>
                  </a:lnTo>
                  <a:lnTo>
                    <a:pt x="1269" y="8690"/>
                  </a:lnTo>
                  <a:lnTo>
                    <a:pt x="1597" y="8737"/>
                  </a:lnTo>
                  <a:lnTo>
                    <a:pt x="11179" y="8737"/>
                  </a:lnTo>
                  <a:lnTo>
                    <a:pt x="14232" y="12166"/>
                  </a:lnTo>
                  <a:lnTo>
                    <a:pt x="14232" y="8737"/>
                  </a:lnTo>
                  <a:lnTo>
                    <a:pt x="16439" y="8737"/>
                  </a:lnTo>
                  <a:lnTo>
                    <a:pt x="16768" y="8690"/>
                  </a:lnTo>
                  <a:lnTo>
                    <a:pt x="17097" y="8596"/>
                  </a:lnTo>
                  <a:lnTo>
                    <a:pt x="17378" y="8455"/>
                  </a:lnTo>
                  <a:lnTo>
                    <a:pt x="17613" y="8267"/>
                  </a:lnTo>
                  <a:lnTo>
                    <a:pt x="17801" y="8032"/>
                  </a:lnTo>
                  <a:lnTo>
                    <a:pt x="17942" y="7751"/>
                  </a:lnTo>
                  <a:lnTo>
                    <a:pt x="18036" y="7422"/>
                  </a:lnTo>
                  <a:lnTo>
                    <a:pt x="18083" y="7093"/>
                  </a:lnTo>
                  <a:lnTo>
                    <a:pt x="18083" y="1645"/>
                  </a:lnTo>
                  <a:lnTo>
                    <a:pt x="18036" y="1316"/>
                  </a:lnTo>
                  <a:lnTo>
                    <a:pt x="17942" y="1034"/>
                  </a:lnTo>
                  <a:lnTo>
                    <a:pt x="17801" y="752"/>
                  </a:lnTo>
                  <a:lnTo>
                    <a:pt x="17613" y="518"/>
                  </a:lnTo>
                  <a:lnTo>
                    <a:pt x="17378" y="283"/>
                  </a:lnTo>
                  <a:lnTo>
                    <a:pt x="17097" y="142"/>
                  </a:lnTo>
                  <a:lnTo>
                    <a:pt x="16768" y="48"/>
                  </a:lnTo>
                  <a:lnTo>
                    <a:pt x="16439" y="1"/>
                  </a:lnTo>
                  <a:close/>
                </a:path>
              </a:pathLst>
            </a:custGeom>
            <a:solidFill>
              <a:srgbClr val="FCFBFF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2494900" y="760375"/>
              <a:ext cx="43475" cy="43475"/>
            </a:xfrm>
            <a:custGeom>
              <a:avLst/>
              <a:gdLst/>
              <a:ahLst/>
              <a:cxnLst/>
              <a:rect l="l" t="t" r="r" b="b"/>
              <a:pathLst>
                <a:path w="1739" h="1739" extrusionOk="0">
                  <a:moveTo>
                    <a:pt x="846" y="1"/>
                  </a:moveTo>
                  <a:lnTo>
                    <a:pt x="705" y="48"/>
                  </a:lnTo>
                  <a:lnTo>
                    <a:pt x="517" y="95"/>
                  </a:lnTo>
                  <a:lnTo>
                    <a:pt x="376" y="189"/>
                  </a:lnTo>
                  <a:lnTo>
                    <a:pt x="235" y="282"/>
                  </a:lnTo>
                  <a:lnTo>
                    <a:pt x="141" y="423"/>
                  </a:lnTo>
                  <a:lnTo>
                    <a:pt x="47" y="564"/>
                  </a:lnTo>
                  <a:lnTo>
                    <a:pt x="0" y="705"/>
                  </a:lnTo>
                  <a:lnTo>
                    <a:pt x="0" y="893"/>
                  </a:lnTo>
                  <a:lnTo>
                    <a:pt x="0" y="1081"/>
                  </a:lnTo>
                  <a:lnTo>
                    <a:pt x="47" y="1222"/>
                  </a:lnTo>
                  <a:lnTo>
                    <a:pt x="141" y="1363"/>
                  </a:lnTo>
                  <a:lnTo>
                    <a:pt x="235" y="1504"/>
                  </a:lnTo>
                  <a:lnTo>
                    <a:pt x="376" y="1598"/>
                  </a:lnTo>
                  <a:lnTo>
                    <a:pt x="517" y="1691"/>
                  </a:lnTo>
                  <a:lnTo>
                    <a:pt x="705" y="1738"/>
                  </a:lnTo>
                  <a:lnTo>
                    <a:pt x="1034" y="1738"/>
                  </a:lnTo>
                  <a:lnTo>
                    <a:pt x="1175" y="1691"/>
                  </a:lnTo>
                  <a:lnTo>
                    <a:pt x="1363" y="1598"/>
                  </a:lnTo>
                  <a:lnTo>
                    <a:pt x="1456" y="1504"/>
                  </a:lnTo>
                  <a:lnTo>
                    <a:pt x="1597" y="1363"/>
                  </a:lnTo>
                  <a:lnTo>
                    <a:pt x="1644" y="1222"/>
                  </a:lnTo>
                  <a:lnTo>
                    <a:pt x="1691" y="1081"/>
                  </a:lnTo>
                  <a:lnTo>
                    <a:pt x="1738" y="893"/>
                  </a:lnTo>
                  <a:lnTo>
                    <a:pt x="1691" y="705"/>
                  </a:lnTo>
                  <a:lnTo>
                    <a:pt x="1644" y="564"/>
                  </a:lnTo>
                  <a:lnTo>
                    <a:pt x="1597" y="423"/>
                  </a:lnTo>
                  <a:lnTo>
                    <a:pt x="1456" y="282"/>
                  </a:lnTo>
                  <a:lnTo>
                    <a:pt x="1363" y="189"/>
                  </a:lnTo>
                  <a:lnTo>
                    <a:pt x="1175" y="95"/>
                  </a:lnTo>
                  <a:lnTo>
                    <a:pt x="1034" y="48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B5E1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2598225" y="760375"/>
              <a:ext cx="43475" cy="43475"/>
            </a:xfrm>
            <a:custGeom>
              <a:avLst/>
              <a:gdLst/>
              <a:ahLst/>
              <a:cxnLst/>
              <a:rect l="l" t="t" r="r" b="b"/>
              <a:pathLst>
                <a:path w="1739" h="1739" extrusionOk="0">
                  <a:moveTo>
                    <a:pt x="846" y="1"/>
                  </a:moveTo>
                  <a:lnTo>
                    <a:pt x="705" y="48"/>
                  </a:lnTo>
                  <a:lnTo>
                    <a:pt x="517" y="95"/>
                  </a:lnTo>
                  <a:lnTo>
                    <a:pt x="376" y="189"/>
                  </a:lnTo>
                  <a:lnTo>
                    <a:pt x="235" y="282"/>
                  </a:lnTo>
                  <a:lnTo>
                    <a:pt x="141" y="423"/>
                  </a:lnTo>
                  <a:lnTo>
                    <a:pt x="95" y="564"/>
                  </a:lnTo>
                  <a:lnTo>
                    <a:pt x="1" y="705"/>
                  </a:lnTo>
                  <a:lnTo>
                    <a:pt x="1" y="893"/>
                  </a:lnTo>
                  <a:lnTo>
                    <a:pt x="1" y="1081"/>
                  </a:lnTo>
                  <a:lnTo>
                    <a:pt x="95" y="1222"/>
                  </a:lnTo>
                  <a:lnTo>
                    <a:pt x="141" y="1363"/>
                  </a:lnTo>
                  <a:lnTo>
                    <a:pt x="235" y="1504"/>
                  </a:lnTo>
                  <a:lnTo>
                    <a:pt x="376" y="1598"/>
                  </a:lnTo>
                  <a:lnTo>
                    <a:pt x="517" y="1691"/>
                  </a:lnTo>
                  <a:lnTo>
                    <a:pt x="705" y="1738"/>
                  </a:lnTo>
                  <a:lnTo>
                    <a:pt x="1034" y="1738"/>
                  </a:lnTo>
                  <a:lnTo>
                    <a:pt x="1222" y="1691"/>
                  </a:lnTo>
                  <a:lnTo>
                    <a:pt x="1363" y="1598"/>
                  </a:lnTo>
                  <a:lnTo>
                    <a:pt x="1504" y="1504"/>
                  </a:lnTo>
                  <a:lnTo>
                    <a:pt x="1597" y="1363"/>
                  </a:lnTo>
                  <a:lnTo>
                    <a:pt x="1644" y="1222"/>
                  </a:lnTo>
                  <a:lnTo>
                    <a:pt x="1738" y="1081"/>
                  </a:lnTo>
                  <a:lnTo>
                    <a:pt x="1738" y="893"/>
                  </a:lnTo>
                  <a:lnTo>
                    <a:pt x="1738" y="705"/>
                  </a:lnTo>
                  <a:lnTo>
                    <a:pt x="1644" y="564"/>
                  </a:lnTo>
                  <a:lnTo>
                    <a:pt x="1597" y="423"/>
                  </a:lnTo>
                  <a:lnTo>
                    <a:pt x="1504" y="282"/>
                  </a:lnTo>
                  <a:lnTo>
                    <a:pt x="1363" y="189"/>
                  </a:lnTo>
                  <a:lnTo>
                    <a:pt x="1222" y="95"/>
                  </a:lnTo>
                  <a:lnTo>
                    <a:pt x="1034" y="48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B5E1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2692150" y="760375"/>
              <a:ext cx="43475" cy="43475"/>
            </a:xfrm>
            <a:custGeom>
              <a:avLst/>
              <a:gdLst/>
              <a:ahLst/>
              <a:cxnLst/>
              <a:rect l="l" t="t" r="r" b="b"/>
              <a:pathLst>
                <a:path w="1739" h="1739" extrusionOk="0">
                  <a:moveTo>
                    <a:pt x="893" y="1"/>
                  </a:moveTo>
                  <a:lnTo>
                    <a:pt x="705" y="48"/>
                  </a:lnTo>
                  <a:lnTo>
                    <a:pt x="518" y="95"/>
                  </a:lnTo>
                  <a:lnTo>
                    <a:pt x="377" y="189"/>
                  </a:lnTo>
                  <a:lnTo>
                    <a:pt x="283" y="282"/>
                  </a:lnTo>
                  <a:lnTo>
                    <a:pt x="142" y="423"/>
                  </a:lnTo>
                  <a:lnTo>
                    <a:pt x="95" y="564"/>
                  </a:lnTo>
                  <a:lnTo>
                    <a:pt x="48" y="705"/>
                  </a:lnTo>
                  <a:lnTo>
                    <a:pt x="1" y="893"/>
                  </a:lnTo>
                  <a:lnTo>
                    <a:pt x="48" y="1081"/>
                  </a:lnTo>
                  <a:lnTo>
                    <a:pt x="95" y="1222"/>
                  </a:lnTo>
                  <a:lnTo>
                    <a:pt x="142" y="1363"/>
                  </a:lnTo>
                  <a:lnTo>
                    <a:pt x="283" y="1504"/>
                  </a:lnTo>
                  <a:lnTo>
                    <a:pt x="377" y="1598"/>
                  </a:lnTo>
                  <a:lnTo>
                    <a:pt x="518" y="1691"/>
                  </a:lnTo>
                  <a:lnTo>
                    <a:pt x="705" y="1738"/>
                  </a:lnTo>
                  <a:lnTo>
                    <a:pt x="1034" y="1738"/>
                  </a:lnTo>
                  <a:lnTo>
                    <a:pt x="1222" y="1691"/>
                  </a:lnTo>
                  <a:lnTo>
                    <a:pt x="1363" y="1598"/>
                  </a:lnTo>
                  <a:lnTo>
                    <a:pt x="1504" y="1504"/>
                  </a:lnTo>
                  <a:lnTo>
                    <a:pt x="1598" y="1363"/>
                  </a:lnTo>
                  <a:lnTo>
                    <a:pt x="1692" y="1222"/>
                  </a:lnTo>
                  <a:lnTo>
                    <a:pt x="1739" y="1081"/>
                  </a:lnTo>
                  <a:lnTo>
                    <a:pt x="1739" y="893"/>
                  </a:lnTo>
                  <a:lnTo>
                    <a:pt x="1739" y="705"/>
                  </a:lnTo>
                  <a:lnTo>
                    <a:pt x="1692" y="564"/>
                  </a:lnTo>
                  <a:lnTo>
                    <a:pt x="1598" y="423"/>
                  </a:lnTo>
                  <a:lnTo>
                    <a:pt x="1504" y="282"/>
                  </a:lnTo>
                  <a:lnTo>
                    <a:pt x="1363" y="189"/>
                  </a:lnTo>
                  <a:lnTo>
                    <a:pt x="1222" y="95"/>
                  </a:lnTo>
                  <a:lnTo>
                    <a:pt x="1034" y="48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B5E1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0"/>
          <p:cNvSpPr/>
          <p:nvPr/>
        </p:nvSpPr>
        <p:spPr>
          <a:xfrm>
            <a:off x="6896575" y="4963300"/>
            <a:ext cx="3185400" cy="1553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2;p7">
            <a:extLst>
              <a:ext uri="{FF2B5EF4-FFF2-40B4-BE49-F238E27FC236}">
                <a16:creationId xmlns:a16="http://schemas.microsoft.com/office/drawing/2014/main" id="{A354DADC-DA58-4DDB-8DFB-FD1B6D2CE0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75025" y="466598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859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subTitle" idx="1"/>
          </p:nvPr>
        </p:nvSpPr>
        <p:spPr>
          <a:xfrm>
            <a:off x="764025" y="3618719"/>
            <a:ext cx="23103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2"/>
          </p:nvPr>
        </p:nvSpPr>
        <p:spPr>
          <a:xfrm>
            <a:off x="844725" y="4000059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ubTitle" idx="3"/>
          </p:nvPr>
        </p:nvSpPr>
        <p:spPr>
          <a:xfrm>
            <a:off x="3422276" y="3618719"/>
            <a:ext cx="23103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subTitle" idx="4"/>
          </p:nvPr>
        </p:nvSpPr>
        <p:spPr>
          <a:xfrm>
            <a:off x="3502976" y="4000059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subTitle" idx="5"/>
          </p:nvPr>
        </p:nvSpPr>
        <p:spPr>
          <a:xfrm>
            <a:off x="6080526" y="3618719"/>
            <a:ext cx="23103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6"/>
          </p:nvPr>
        </p:nvSpPr>
        <p:spPr>
          <a:xfrm>
            <a:off x="6161226" y="4000050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7"/>
          </p:nvPr>
        </p:nvSpPr>
        <p:spPr>
          <a:xfrm>
            <a:off x="764025" y="1875644"/>
            <a:ext cx="23103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8"/>
          </p:nvPr>
        </p:nvSpPr>
        <p:spPr>
          <a:xfrm>
            <a:off x="844725" y="2256984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9"/>
          </p:nvPr>
        </p:nvSpPr>
        <p:spPr>
          <a:xfrm>
            <a:off x="3422276" y="1875644"/>
            <a:ext cx="23103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ubTitle" idx="13"/>
          </p:nvPr>
        </p:nvSpPr>
        <p:spPr>
          <a:xfrm>
            <a:off x="3502976" y="2256984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4"/>
          <p:cNvSpPr txBox="1">
            <a:spLocks noGrp="1"/>
          </p:cNvSpPr>
          <p:nvPr>
            <p:ph type="subTitle" idx="14"/>
          </p:nvPr>
        </p:nvSpPr>
        <p:spPr>
          <a:xfrm>
            <a:off x="6080526" y="1875644"/>
            <a:ext cx="23103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15"/>
          </p:nvPr>
        </p:nvSpPr>
        <p:spPr>
          <a:xfrm>
            <a:off x="6161226" y="2256975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-3364500" y="-1353675"/>
            <a:ext cx="3870900" cy="2667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4"/>
          <p:cNvSpPr/>
          <p:nvPr/>
        </p:nvSpPr>
        <p:spPr>
          <a:xfrm>
            <a:off x="-2392875" y="4646900"/>
            <a:ext cx="3870900" cy="3870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4"/>
          <p:cNvSpPr/>
          <p:nvPr/>
        </p:nvSpPr>
        <p:spPr>
          <a:xfrm>
            <a:off x="-1434300" y="-1167700"/>
            <a:ext cx="3185400" cy="1553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4"/>
          <p:cNvSpPr/>
          <p:nvPr/>
        </p:nvSpPr>
        <p:spPr>
          <a:xfrm rot="-5400000">
            <a:off x="8396125" y="-554975"/>
            <a:ext cx="1472700" cy="1963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4"/>
          <p:cNvGrpSpPr/>
          <p:nvPr/>
        </p:nvGrpSpPr>
        <p:grpSpPr>
          <a:xfrm flipH="1">
            <a:off x="7857431" y="935227"/>
            <a:ext cx="958896" cy="645102"/>
            <a:chOff x="2386875" y="678175"/>
            <a:chExt cx="452075" cy="304150"/>
          </a:xfrm>
        </p:grpSpPr>
        <p:sp>
          <p:nvSpPr>
            <p:cNvPr id="286" name="Google Shape;286;p24"/>
            <p:cNvSpPr/>
            <p:nvPr/>
          </p:nvSpPr>
          <p:spPr>
            <a:xfrm>
              <a:off x="2386875" y="678175"/>
              <a:ext cx="452075" cy="304150"/>
            </a:xfrm>
            <a:custGeom>
              <a:avLst/>
              <a:gdLst/>
              <a:ahLst/>
              <a:cxnLst/>
              <a:rect l="l" t="t" r="r" b="b"/>
              <a:pathLst>
                <a:path w="18083" h="12166" extrusionOk="0">
                  <a:moveTo>
                    <a:pt x="1597" y="1"/>
                  </a:moveTo>
                  <a:lnTo>
                    <a:pt x="1269" y="48"/>
                  </a:lnTo>
                  <a:lnTo>
                    <a:pt x="987" y="142"/>
                  </a:lnTo>
                  <a:lnTo>
                    <a:pt x="705" y="283"/>
                  </a:lnTo>
                  <a:lnTo>
                    <a:pt x="470" y="518"/>
                  </a:lnTo>
                  <a:lnTo>
                    <a:pt x="282" y="752"/>
                  </a:lnTo>
                  <a:lnTo>
                    <a:pt x="94" y="1034"/>
                  </a:lnTo>
                  <a:lnTo>
                    <a:pt x="0" y="1316"/>
                  </a:lnTo>
                  <a:lnTo>
                    <a:pt x="0" y="1645"/>
                  </a:lnTo>
                  <a:lnTo>
                    <a:pt x="0" y="7093"/>
                  </a:lnTo>
                  <a:lnTo>
                    <a:pt x="0" y="7422"/>
                  </a:lnTo>
                  <a:lnTo>
                    <a:pt x="94" y="7751"/>
                  </a:lnTo>
                  <a:lnTo>
                    <a:pt x="282" y="8032"/>
                  </a:lnTo>
                  <a:lnTo>
                    <a:pt x="470" y="8267"/>
                  </a:lnTo>
                  <a:lnTo>
                    <a:pt x="705" y="8455"/>
                  </a:lnTo>
                  <a:lnTo>
                    <a:pt x="987" y="8596"/>
                  </a:lnTo>
                  <a:lnTo>
                    <a:pt x="1269" y="8690"/>
                  </a:lnTo>
                  <a:lnTo>
                    <a:pt x="1597" y="8737"/>
                  </a:lnTo>
                  <a:lnTo>
                    <a:pt x="11179" y="8737"/>
                  </a:lnTo>
                  <a:lnTo>
                    <a:pt x="14232" y="12166"/>
                  </a:lnTo>
                  <a:lnTo>
                    <a:pt x="14232" y="8737"/>
                  </a:lnTo>
                  <a:lnTo>
                    <a:pt x="16439" y="8737"/>
                  </a:lnTo>
                  <a:lnTo>
                    <a:pt x="16768" y="8690"/>
                  </a:lnTo>
                  <a:lnTo>
                    <a:pt x="17097" y="8596"/>
                  </a:lnTo>
                  <a:lnTo>
                    <a:pt x="17378" y="8455"/>
                  </a:lnTo>
                  <a:lnTo>
                    <a:pt x="17613" y="8267"/>
                  </a:lnTo>
                  <a:lnTo>
                    <a:pt x="17801" y="8032"/>
                  </a:lnTo>
                  <a:lnTo>
                    <a:pt x="17942" y="7751"/>
                  </a:lnTo>
                  <a:lnTo>
                    <a:pt x="18036" y="7422"/>
                  </a:lnTo>
                  <a:lnTo>
                    <a:pt x="18083" y="7093"/>
                  </a:lnTo>
                  <a:lnTo>
                    <a:pt x="18083" y="1645"/>
                  </a:lnTo>
                  <a:lnTo>
                    <a:pt x="18036" y="1316"/>
                  </a:lnTo>
                  <a:lnTo>
                    <a:pt x="17942" y="1034"/>
                  </a:lnTo>
                  <a:lnTo>
                    <a:pt x="17801" y="752"/>
                  </a:lnTo>
                  <a:lnTo>
                    <a:pt x="17613" y="518"/>
                  </a:lnTo>
                  <a:lnTo>
                    <a:pt x="17378" y="283"/>
                  </a:lnTo>
                  <a:lnTo>
                    <a:pt x="17097" y="142"/>
                  </a:lnTo>
                  <a:lnTo>
                    <a:pt x="16768" y="48"/>
                  </a:lnTo>
                  <a:lnTo>
                    <a:pt x="16439" y="1"/>
                  </a:lnTo>
                  <a:close/>
                </a:path>
              </a:pathLst>
            </a:custGeom>
            <a:solidFill>
              <a:srgbClr val="FCFBFF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2494900" y="760375"/>
              <a:ext cx="43475" cy="43475"/>
            </a:xfrm>
            <a:custGeom>
              <a:avLst/>
              <a:gdLst/>
              <a:ahLst/>
              <a:cxnLst/>
              <a:rect l="l" t="t" r="r" b="b"/>
              <a:pathLst>
                <a:path w="1739" h="1739" extrusionOk="0">
                  <a:moveTo>
                    <a:pt x="846" y="1"/>
                  </a:moveTo>
                  <a:lnTo>
                    <a:pt x="705" y="48"/>
                  </a:lnTo>
                  <a:lnTo>
                    <a:pt x="517" y="95"/>
                  </a:lnTo>
                  <a:lnTo>
                    <a:pt x="376" y="189"/>
                  </a:lnTo>
                  <a:lnTo>
                    <a:pt x="235" y="282"/>
                  </a:lnTo>
                  <a:lnTo>
                    <a:pt x="141" y="423"/>
                  </a:lnTo>
                  <a:lnTo>
                    <a:pt x="47" y="564"/>
                  </a:lnTo>
                  <a:lnTo>
                    <a:pt x="0" y="705"/>
                  </a:lnTo>
                  <a:lnTo>
                    <a:pt x="0" y="893"/>
                  </a:lnTo>
                  <a:lnTo>
                    <a:pt x="0" y="1081"/>
                  </a:lnTo>
                  <a:lnTo>
                    <a:pt x="47" y="1222"/>
                  </a:lnTo>
                  <a:lnTo>
                    <a:pt x="141" y="1363"/>
                  </a:lnTo>
                  <a:lnTo>
                    <a:pt x="235" y="1504"/>
                  </a:lnTo>
                  <a:lnTo>
                    <a:pt x="376" y="1598"/>
                  </a:lnTo>
                  <a:lnTo>
                    <a:pt x="517" y="1691"/>
                  </a:lnTo>
                  <a:lnTo>
                    <a:pt x="705" y="1738"/>
                  </a:lnTo>
                  <a:lnTo>
                    <a:pt x="1034" y="1738"/>
                  </a:lnTo>
                  <a:lnTo>
                    <a:pt x="1175" y="1691"/>
                  </a:lnTo>
                  <a:lnTo>
                    <a:pt x="1363" y="1598"/>
                  </a:lnTo>
                  <a:lnTo>
                    <a:pt x="1456" y="1504"/>
                  </a:lnTo>
                  <a:lnTo>
                    <a:pt x="1597" y="1363"/>
                  </a:lnTo>
                  <a:lnTo>
                    <a:pt x="1644" y="1222"/>
                  </a:lnTo>
                  <a:lnTo>
                    <a:pt x="1691" y="1081"/>
                  </a:lnTo>
                  <a:lnTo>
                    <a:pt x="1738" y="893"/>
                  </a:lnTo>
                  <a:lnTo>
                    <a:pt x="1691" y="705"/>
                  </a:lnTo>
                  <a:lnTo>
                    <a:pt x="1644" y="564"/>
                  </a:lnTo>
                  <a:lnTo>
                    <a:pt x="1597" y="423"/>
                  </a:lnTo>
                  <a:lnTo>
                    <a:pt x="1456" y="282"/>
                  </a:lnTo>
                  <a:lnTo>
                    <a:pt x="1363" y="189"/>
                  </a:lnTo>
                  <a:lnTo>
                    <a:pt x="1175" y="95"/>
                  </a:lnTo>
                  <a:lnTo>
                    <a:pt x="1034" y="48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B5E1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2598225" y="760375"/>
              <a:ext cx="43475" cy="43475"/>
            </a:xfrm>
            <a:custGeom>
              <a:avLst/>
              <a:gdLst/>
              <a:ahLst/>
              <a:cxnLst/>
              <a:rect l="l" t="t" r="r" b="b"/>
              <a:pathLst>
                <a:path w="1739" h="1739" extrusionOk="0">
                  <a:moveTo>
                    <a:pt x="846" y="1"/>
                  </a:moveTo>
                  <a:lnTo>
                    <a:pt x="705" y="48"/>
                  </a:lnTo>
                  <a:lnTo>
                    <a:pt x="517" y="95"/>
                  </a:lnTo>
                  <a:lnTo>
                    <a:pt x="376" y="189"/>
                  </a:lnTo>
                  <a:lnTo>
                    <a:pt x="235" y="282"/>
                  </a:lnTo>
                  <a:lnTo>
                    <a:pt x="141" y="423"/>
                  </a:lnTo>
                  <a:lnTo>
                    <a:pt x="95" y="564"/>
                  </a:lnTo>
                  <a:lnTo>
                    <a:pt x="1" y="705"/>
                  </a:lnTo>
                  <a:lnTo>
                    <a:pt x="1" y="893"/>
                  </a:lnTo>
                  <a:lnTo>
                    <a:pt x="1" y="1081"/>
                  </a:lnTo>
                  <a:lnTo>
                    <a:pt x="95" y="1222"/>
                  </a:lnTo>
                  <a:lnTo>
                    <a:pt x="141" y="1363"/>
                  </a:lnTo>
                  <a:lnTo>
                    <a:pt x="235" y="1504"/>
                  </a:lnTo>
                  <a:lnTo>
                    <a:pt x="376" y="1598"/>
                  </a:lnTo>
                  <a:lnTo>
                    <a:pt x="517" y="1691"/>
                  </a:lnTo>
                  <a:lnTo>
                    <a:pt x="705" y="1738"/>
                  </a:lnTo>
                  <a:lnTo>
                    <a:pt x="1034" y="1738"/>
                  </a:lnTo>
                  <a:lnTo>
                    <a:pt x="1222" y="1691"/>
                  </a:lnTo>
                  <a:lnTo>
                    <a:pt x="1363" y="1598"/>
                  </a:lnTo>
                  <a:lnTo>
                    <a:pt x="1504" y="1504"/>
                  </a:lnTo>
                  <a:lnTo>
                    <a:pt x="1597" y="1363"/>
                  </a:lnTo>
                  <a:lnTo>
                    <a:pt x="1644" y="1222"/>
                  </a:lnTo>
                  <a:lnTo>
                    <a:pt x="1738" y="1081"/>
                  </a:lnTo>
                  <a:lnTo>
                    <a:pt x="1738" y="893"/>
                  </a:lnTo>
                  <a:lnTo>
                    <a:pt x="1738" y="705"/>
                  </a:lnTo>
                  <a:lnTo>
                    <a:pt x="1644" y="564"/>
                  </a:lnTo>
                  <a:lnTo>
                    <a:pt x="1597" y="423"/>
                  </a:lnTo>
                  <a:lnTo>
                    <a:pt x="1504" y="282"/>
                  </a:lnTo>
                  <a:lnTo>
                    <a:pt x="1363" y="189"/>
                  </a:lnTo>
                  <a:lnTo>
                    <a:pt x="1222" y="95"/>
                  </a:lnTo>
                  <a:lnTo>
                    <a:pt x="1034" y="48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B5E1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2692150" y="760375"/>
              <a:ext cx="43475" cy="43475"/>
            </a:xfrm>
            <a:custGeom>
              <a:avLst/>
              <a:gdLst/>
              <a:ahLst/>
              <a:cxnLst/>
              <a:rect l="l" t="t" r="r" b="b"/>
              <a:pathLst>
                <a:path w="1739" h="1739" extrusionOk="0">
                  <a:moveTo>
                    <a:pt x="893" y="1"/>
                  </a:moveTo>
                  <a:lnTo>
                    <a:pt x="705" y="48"/>
                  </a:lnTo>
                  <a:lnTo>
                    <a:pt x="518" y="95"/>
                  </a:lnTo>
                  <a:lnTo>
                    <a:pt x="377" y="189"/>
                  </a:lnTo>
                  <a:lnTo>
                    <a:pt x="283" y="282"/>
                  </a:lnTo>
                  <a:lnTo>
                    <a:pt x="142" y="423"/>
                  </a:lnTo>
                  <a:lnTo>
                    <a:pt x="95" y="564"/>
                  </a:lnTo>
                  <a:lnTo>
                    <a:pt x="48" y="705"/>
                  </a:lnTo>
                  <a:lnTo>
                    <a:pt x="1" y="893"/>
                  </a:lnTo>
                  <a:lnTo>
                    <a:pt x="48" y="1081"/>
                  </a:lnTo>
                  <a:lnTo>
                    <a:pt x="95" y="1222"/>
                  </a:lnTo>
                  <a:lnTo>
                    <a:pt x="142" y="1363"/>
                  </a:lnTo>
                  <a:lnTo>
                    <a:pt x="283" y="1504"/>
                  </a:lnTo>
                  <a:lnTo>
                    <a:pt x="377" y="1598"/>
                  </a:lnTo>
                  <a:lnTo>
                    <a:pt x="518" y="1691"/>
                  </a:lnTo>
                  <a:lnTo>
                    <a:pt x="705" y="1738"/>
                  </a:lnTo>
                  <a:lnTo>
                    <a:pt x="1034" y="1738"/>
                  </a:lnTo>
                  <a:lnTo>
                    <a:pt x="1222" y="1691"/>
                  </a:lnTo>
                  <a:lnTo>
                    <a:pt x="1363" y="1598"/>
                  </a:lnTo>
                  <a:lnTo>
                    <a:pt x="1504" y="1504"/>
                  </a:lnTo>
                  <a:lnTo>
                    <a:pt x="1598" y="1363"/>
                  </a:lnTo>
                  <a:lnTo>
                    <a:pt x="1692" y="1222"/>
                  </a:lnTo>
                  <a:lnTo>
                    <a:pt x="1739" y="1081"/>
                  </a:lnTo>
                  <a:lnTo>
                    <a:pt x="1739" y="893"/>
                  </a:lnTo>
                  <a:lnTo>
                    <a:pt x="1739" y="705"/>
                  </a:lnTo>
                  <a:lnTo>
                    <a:pt x="1692" y="564"/>
                  </a:lnTo>
                  <a:lnTo>
                    <a:pt x="1598" y="423"/>
                  </a:lnTo>
                  <a:lnTo>
                    <a:pt x="1504" y="282"/>
                  </a:lnTo>
                  <a:lnTo>
                    <a:pt x="1363" y="189"/>
                  </a:lnTo>
                  <a:lnTo>
                    <a:pt x="1222" y="95"/>
                  </a:lnTo>
                  <a:lnTo>
                    <a:pt x="1034" y="48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B5E1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4"/>
          <p:cNvSpPr/>
          <p:nvPr/>
        </p:nvSpPr>
        <p:spPr>
          <a:xfrm>
            <a:off x="6896575" y="4963300"/>
            <a:ext cx="3185400" cy="1553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2;p7">
            <a:extLst>
              <a:ext uri="{FF2B5EF4-FFF2-40B4-BE49-F238E27FC236}">
                <a16:creationId xmlns:a16="http://schemas.microsoft.com/office/drawing/2014/main" id="{574A738C-F97D-43FA-9671-3026AB0000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719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title" idx="2"/>
          </p:nvPr>
        </p:nvSpPr>
        <p:spPr>
          <a:xfrm>
            <a:off x="1368275" y="1367131"/>
            <a:ext cx="2970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title" idx="3"/>
          </p:nvPr>
        </p:nvSpPr>
        <p:spPr>
          <a:xfrm>
            <a:off x="4804750" y="3075938"/>
            <a:ext cx="2971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20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1"/>
          </p:nvPr>
        </p:nvSpPr>
        <p:spPr>
          <a:xfrm>
            <a:off x="4804757" y="3563564"/>
            <a:ext cx="29712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subTitle" idx="4"/>
          </p:nvPr>
        </p:nvSpPr>
        <p:spPr>
          <a:xfrm>
            <a:off x="1368475" y="1854756"/>
            <a:ext cx="29709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4" name="Google Shape;184;p17"/>
          <p:cNvSpPr/>
          <p:nvPr/>
        </p:nvSpPr>
        <p:spPr>
          <a:xfrm rot="10800000" flipH="1">
            <a:off x="-736212" y="-1160300"/>
            <a:ext cx="3185400" cy="1553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7"/>
          <p:cNvSpPr/>
          <p:nvPr/>
        </p:nvSpPr>
        <p:spPr>
          <a:xfrm>
            <a:off x="6488550" y="4636750"/>
            <a:ext cx="3870900" cy="3870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7"/>
          <p:cNvSpPr/>
          <p:nvPr/>
        </p:nvSpPr>
        <p:spPr>
          <a:xfrm flipH="1">
            <a:off x="-733354" y="4742100"/>
            <a:ext cx="1472700" cy="1963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7"/>
          <p:cNvSpPr/>
          <p:nvPr/>
        </p:nvSpPr>
        <p:spPr>
          <a:xfrm flipH="1">
            <a:off x="1753650" y="240700"/>
            <a:ext cx="263100" cy="263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7"/>
          <p:cNvSpPr/>
          <p:nvPr/>
        </p:nvSpPr>
        <p:spPr>
          <a:xfrm flipH="1">
            <a:off x="8595425" y="-427950"/>
            <a:ext cx="1472700" cy="1963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2;p7">
            <a:extLst>
              <a:ext uri="{FF2B5EF4-FFF2-40B4-BE49-F238E27FC236}">
                <a16:creationId xmlns:a16="http://schemas.microsoft.com/office/drawing/2014/main" id="{A3128AAA-4331-449C-9225-47662BB280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41145" y="458341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981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  <p:sldLayoutId id="2147483659" r:id="rId6"/>
    <p:sldLayoutId id="2147483660" r:id="rId7"/>
    <p:sldLayoutId id="2147483661" r:id="rId8"/>
    <p:sldLayoutId id="2147483662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chart" Target="../charts/chart7.xml"/><Relationship Id="rId7" Type="http://schemas.openxmlformats.org/officeDocument/2006/relationships/chart" Target="../charts/chart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9" name="Google Shape;338;p12">
            <a:extLst>
              <a:ext uri="{FF2B5EF4-FFF2-40B4-BE49-F238E27FC236}">
                <a16:creationId xmlns:a16="http://schemas.microsoft.com/office/drawing/2014/main" id="{C7C1491F-E269-4E0D-BA5A-B4E1D4087B5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76325" y="446049"/>
            <a:ext cx="3325315" cy="363702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kern="1200">
                <a:solidFill>
                  <a:schemeClr val="accent1"/>
                </a:solidFill>
                <a:latin typeface="Barlow"/>
                <a:ea typeface="+mn-ea"/>
                <a:cs typeface="+mn-cs"/>
                <a:sym typeface="Arial"/>
              </a:rPr>
              <a:t>CRAIGSLIST RESUME MATCHING </a:t>
            </a:r>
          </a:p>
        </p:txBody>
      </p:sp>
      <p:sp>
        <p:nvSpPr>
          <p:cNvPr id="340" name="TextBox 10">
            <a:extLst>
              <a:ext uri="{FF2B5EF4-FFF2-40B4-BE49-F238E27FC236}">
                <a16:creationId xmlns:a16="http://schemas.microsoft.com/office/drawing/2014/main" id="{2C30126A-3462-4548-8B30-373C011B9A7A}"/>
              </a:ext>
            </a:extLst>
          </p:cNvPr>
          <p:cNvSpPr txBox="1"/>
          <p:nvPr/>
        </p:nvSpPr>
        <p:spPr>
          <a:xfrm>
            <a:off x="1041751" y="3336665"/>
            <a:ext cx="2816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Barlow"/>
                <a:sym typeface="Barlow Light"/>
              </a:rPr>
              <a:t>MGMT 59000</a:t>
            </a:r>
          </a:p>
          <a:p>
            <a:r>
              <a:rPr lang="en-US" sz="2400" b="1">
                <a:latin typeface="Barlow"/>
                <a:sym typeface="Barlow Light"/>
              </a:rPr>
              <a:t>AUD Boilers</a:t>
            </a:r>
          </a:p>
        </p:txBody>
      </p:sp>
      <p:pic>
        <p:nvPicPr>
          <p:cNvPr id="338" name="Picture 337">
            <a:extLst>
              <a:ext uri="{FF2B5EF4-FFF2-40B4-BE49-F238E27FC236}">
                <a16:creationId xmlns:a16="http://schemas.microsoft.com/office/drawing/2014/main" id="{8BDF5D9E-AD8C-4E88-B2EB-5C8632062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77" y="255233"/>
            <a:ext cx="3573724" cy="381631"/>
          </a:xfrm>
          <a:prstGeom prst="rect">
            <a:avLst/>
          </a:prstGeom>
        </p:spPr>
      </p:pic>
      <p:sp>
        <p:nvSpPr>
          <p:cNvPr id="341" name="TextBox 340">
            <a:extLst>
              <a:ext uri="{FF2B5EF4-FFF2-40B4-BE49-F238E27FC236}">
                <a16:creationId xmlns:a16="http://schemas.microsoft.com/office/drawing/2014/main" id="{2C16927F-F842-4FC8-A699-507DC81F7F8D}"/>
              </a:ext>
            </a:extLst>
          </p:cNvPr>
          <p:cNvSpPr txBox="1"/>
          <p:nvPr/>
        </p:nvSpPr>
        <p:spPr>
          <a:xfrm>
            <a:off x="1047452" y="4177731"/>
            <a:ext cx="418958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Barlow"/>
              </a:rPr>
              <a:t>December 8,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  <a:latin typeface="Raleway" pitchFamily="2" charset="77"/>
                <a:cs typeface="Arial"/>
                <a:sym typeface="Arial"/>
              </a:rPr>
              <a:t>Data Analysis</a:t>
            </a:r>
            <a:endParaRPr lang="en-US">
              <a:solidFill>
                <a:schemeClr val="accent2">
                  <a:lumMod val="75000"/>
                </a:schemeClr>
              </a:solidFill>
              <a:latin typeface="Raleway" pitchFamily="2" charset="77"/>
              <a:cs typeface="Arial"/>
            </a:endParaRPr>
          </a:p>
        </p:txBody>
      </p:sp>
      <p:grpSp>
        <p:nvGrpSpPr>
          <p:cNvPr id="8" name="Google Shape;348;p13">
            <a:extLst>
              <a:ext uri="{FF2B5EF4-FFF2-40B4-BE49-F238E27FC236}">
                <a16:creationId xmlns:a16="http://schemas.microsoft.com/office/drawing/2014/main" id="{40EAE92E-016B-421D-91DB-40983BC51136}"/>
              </a:ext>
            </a:extLst>
          </p:cNvPr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9" name="Google Shape;349;p13">
              <a:extLst>
                <a:ext uri="{FF2B5EF4-FFF2-40B4-BE49-F238E27FC236}">
                  <a16:creationId xmlns:a16="http://schemas.microsoft.com/office/drawing/2014/main" id="{F29F9628-115B-472A-AC97-CB1EE59CB880}"/>
                </a:ext>
              </a:extLst>
            </p:cNvPr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50;p13">
              <a:extLst>
                <a:ext uri="{FF2B5EF4-FFF2-40B4-BE49-F238E27FC236}">
                  <a16:creationId xmlns:a16="http://schemas.microsoft.com/office/drawing/2014/main" id="{3EC14F67-AB34-453D-9723-AF14449574BF}"/>
                </a:ext>
              </a:extLst>
            </p:cNvPr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51;p13">
              <a:extLst>
                <a:ext uri="{FF2B5EF4-FFF2-40B4-BE49-F238E27FC236}">
                  <a16:creationId xmlns:a16="http://schemas.microsoft.com/office/drawing/2014/main" id="{3E688493-3981-405B-B87D-3B9316B139BC}"/>
                </a:ext>
              </a:extLst>
            </p:cNvPr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52;p13">
              <a:extLst>
                <a:ext uri="{FF2B5EF4-FFF2-40B4-BE49-F238E27FC236}">
                  <a16:creationId xmlns:a16="http://schemas.microsoft.com/office/drawing/2014/main" id="{3AAC7F3E-1D2D-4992-85AD-58583C536123}"/>
                </a:ext>
              </a:extLst>
            </p:cNvPr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53;p13">
              <a:extLst>
                <a:ext uri="{FF2B5EF4-FFF2-40B4-BE49-F238E27FC236}">
                  <a16:creationId xmlns:a16="http://schemas.microsoft.com/office/drawing/2014/main" id="{C19BF01D-3FB2-4300-B413-B2FA99DFD65E}"/>
                </a:ext>
              </a:extLst>
            </p:cNvPr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54;p13">
              <a:extLst>
                <a:ext uri="{FF2B5EF4-FFF2-40B4-BE49-F238E27FC236}">
                  <a16:creationId xmlns:a16="http://schemas.microsoft.com/office/drawing/2014/main" id="{EBF449E7-2FB3-4E64-B348-1A848F3098B1}"/>
                </a:ext>
              </a:extLst>
            </p:cNvPr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55;p13">
              <a:extLst>
                <a:ext uri="{FF2B5EF4-FFF2-40B4-BE49-F238E27FC236}">
                  <a16:creationId xmlns:a16="http://schemas.microsoft.com/office/drawing/2014/main" id="{8430BBC8-9165-45E4-BB32-55448796178D}"/>
                </a:ext>
              </a:extLst>
            </p:cNvPr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56;p13">
              <a:extLst>
                <a:ext uri="{FF2B5EF4-FFF2-40B4-BE49-F238E27FC236}">
                  <a16:creationId xmlns:a16="http://schemas.microsoft.com/office/drawing/2014/main" id="{042D3CA5-AD43-4940-8311-8B5D12A52408}"/>
                </a:ext>
              </a:extLst>
            </p:cNvPr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57;p13">
              <a:extLst>
                <a:ext uri="{FF2B5EF4-FFF2-40B4-BE49-F238E27FC236}">
                  <a16:creationId xmlns:a16="http://schemas.microsoft.com/office/drawing/2014/main" id="{A078AB95-34BB-40AC-BC51-47C0939AEBB7}"/>
                </a:ext>
              </a:extLst>
            </p:cNvPr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58;p13">
              <a:extLst>
                <a:ext uri="{FF2B5EF4-FFF2-40B4-BE49-F238E27FC236}">
                  <a16:creationId xmlns:a16="http://schemas.microsoft.com/office/drawing/2014/main" id="{DE8DBDCC-D818-447F-B496-61ABE5DF196E}"/>
                </a:ext>
              </a:extLst>
            </p:cNvPr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59;p13">
              <a:extLst>
                <a:ext uri="{FF2B5EF4-FFF2-40B4-BE49-F238E27FC236}">
                  <a16:creationId xmlns:a16="http://schemas.microsoft.com/office/drawing/2014/main" id="{65717FDF-1D0C-407C-ABD6-E7E6B78385DF}"/>
                </a:ext>
              </a:extLst>
            </p:cNvPr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60;p13">
              <a:extLst>
                <a:ext uri="{FF2B5EF4-FFF2-40B4-BE49-F238E27FC236}">
                  <a16:creationId xmlns:a16="http://schemas.microsoft.com/office/drawing/2014/main" id="{52E9E2F1-EE1D-4C80-A511-55CBBFCD5B6D}"/>
                </a:ext>
              </a:extLst>
            </p:cNvPr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61;p13">
              <a:extLst>
                <a:ext uri="{FF2B5EF4-FFF2-40B4-BE49-F238E27FC236}">
                  <a16:creationId xmlns:a16="http://schemas.microsoft.com/office/drawing/2014/main" id="{9CF6FA72-E818-4362-A443-7FAE49D95520}"/>
                </a:ext>
              </a:extLst>
            </p:cNvPr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62;p13">
              <a:extLst>
                <a:ext uri="{FF2B5EF4-FFF2-40B4-BE49-F238E27FC236}">
                  <a16:creationId xmlns:a16="http://schemas.microsoft.com/office/drawing/2014/main" id="{B408BD0D-B08A-47F5-89D4-CB88D896A52B}"/>
                </a:ext>
              </a:extLst>
            </p:cNvPr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63;p13">
              <a:extLst>
                <a:ext uri="{FF2B5EF4-FFF2-40B4-BE49-F238E27FC236}">
                  <a16:creationId xmlns:a16="http://schemas.microsoft.com/office/drawing/2014/main" id="{C68AFD73-F0B4-41AF-A6BE-BC5A7671AB8B}"/>
                </a:ext>
              </a:extLst>
            </p:cNvPr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64;p13">
              <a:extLst>
                <a:ext uri="{FF2B5EF4-FFF2-40B4-BE49-F238E27FC236}">
                  <a16:creationId xmlns:a16="http://schemas.microsoft.com/office/drawing/2014/main" id="{F408DF4A-F699-4F29-A5E1-6699ACB6FB0E}"/>
                </a:ext>
              </a:extLst>
            </p:cNvPr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65;p13">
              <a:extLst>
                <a:ext uri="{FF2B5EF4-FFF2-40B4-BE49-F238E27FC236}">
                  <a16:creationId xmlns:a16="http://schemas.microsoft.com/office/drawing/2014/main" id="{EBD3745F-AAC7-4656-AB17-B98B18A9BB48}"/>
                </a:ext>
              </a:extLst>
            </p:cNvPr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66;p13">
              <a:extLst>
                <a:ext uri="{FF2B5EF4-FFF2-40B4-BE49-F238E27FC236}">
                  <a16:creationId xmlns:a16="http://schemas.microsoft.com/office/drawing/2014/main" id="{38CDE031-B9DE-43AE-99A4-AD082A77746E}"/>
                </a:ext>
              </a:extLst>
            </p:cNvPr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67;p13">
              <a:extLst>
                <a:ext uri="{FF2B5EF4-FFF2-40B4-BE49-F238E27FC236}">
                  <a16:creationId xmlns:a16="http://schemas.microsoft.com/office/drawing/2014/main" id="{4125DF99-F1E7-4751-9044-A4D9D34295AF}"/>
                </a:ext>
              </a:extLst>
            </p:cNvPr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68;p13">
              <a:extLst>
                <a:ext uri="{FF2B5EF4-FFF2-40B4-BE49-F238E27FC236}">
                  <a16:creationId xmlns:a16="http://schemas.microsoft.com/office/drawing/2014/main" id="{167FBBF9-1562-4693-A0A8-F1B40A07E89D}"/>
                </a:ext>
              </a:extLst>
            </p:cNvPr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69;p13">
              <a:extLst>
                <a:ext uri="{FF2B5EF4-FFF2-40B4-BE49-F238E27FC236}">
                  <a16:creationId xmlns:a16="http://schemas.microsoft.com/office/drawing/2014/main" id="{024C68BB-B223-4E0C-843A-39B71528987C}"/>
                </a:ext>
              </a:extLst>
            </p:cNvPr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70;p13">
              <a:extLst>
                <a:ext uri="{FF2B5EF4-FFF2-40B4-BE49-F238E27FC236}">
                  <a16:creationId xmlns:a16="http://schemas.microsoft.com/office/drawing/2014/main" id="{14F6B343-CB3C-481B-9EFE-9C5DE1853443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71;p13">
              <a:extLst>
                <a:ext uri="{FF2B5EF4-FFF2-40B4-BE49-F238E27FC236}">
                  <a16:creationId xmlns:a16="http://schemas.microsoft.com/office/drawing/2014/main" id="{20F2ED30-02C6-4872-8CA3-D13B2C2E7E13}"/>
                </a:ext>
              </a:extLst>
            </p:cNvPr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72;p13">
              <a:extLst>
                <a:ext uri="{FF2B5EF4-FFF2-40B4-BE49-F238E27FC236}">
                  <a16:creationId xmlns:a16="http://schemas.microsoft.com/office/drawing/2014/main" id="{DD5A7414-B9EE-4E46-8D29-D942B01DD9C1}"/>
                </a:ext>
              </a:extLst>
            </p:cNvPr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73;p13">
              <a:extLst>
                <a:ext uri="{FF2B5EF4-FFF2-40B4-BE49-F238E27FC236}">
                  <a16:creationId xmlns:a16="http://schemas.microsoft.com/office/drawing/2014/main" id="{C053044E-C43B-41FE-AE88-C448936EB02B}"/>
                </a:ext>
              </a:extLst>
            </p:cNvPr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74;p13">
              <a:extLst>
                <a:ext uri="{FF2B5EF4-FFF2-40B4-BE49-F238E27FC236}">
                  <a16:creationId xmlns:a16="http://schemas.microsoft.com/office/drawing/2014/main" id="{C685CAB2-E2B0-472E-82C8-C3BBD23AF602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998;p20">
            <a:extLst>
              <a:ext uri="{FF2B5EF4-FFF2-40B4-BE49-F238E27FC236}">
                <a16:creationId xmlns:a16="http://schemas.microsoft.com/office/drawing/2014/main" id="{329DD25B-E910-2046-9C04-2A8DBCD22C30}"/>
              </a:ext>
            </a:extLst>
          </p:cNvPr>
          <p:cNvSpPr txBox="1">
            <a:spLocks/>
          </p:cNvSpPr>
          <p:nvPr/>
        </p:nvSpPr>
        <p:spPr>
          <a:xfrm>
            <a:off x="462622" y="1274885"/>
            <a:ext cx="5471586" cy="40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1800" b="1" u="sng" dirty="0"/>
              <a:t>Step 3 </a:t>
            </a:r>
            <a:r>
              <a:rPr lang="en-US" b="1" dirty="0"/>
              <a:t>– Normalization</a:t>
            </a:r>
          </a:p>
        </p:txBody>
      </p:sp>
      <p:pic>
        <p:nvPicPr>
          <p:cNvPr id="48" name="Picture 47" descr="Text&#10;&#10;Description automatically generated">
            <a:extLst>
              <a:ext uri="{FF2B5EF4-FFF2-40B4-BE49-F238E27FC236}">
                <a16:creationId xmlns:a16="http://schemas.microsoft.com/office/drawing/2014/main" id="{9A61AD36-56F2-A74C-8FC9-0F7FA130B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14" y="2000580"/>
            <a:ext cx="66802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2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  <a:latin typeface="Raleway" pitchFamily="2" charset="77"/>
                <a:cs typeface="Arial"/>
                <a:sym typeface="Arial"/>
              </a:rPr>
              <a:t>Data Analysis</a:t>
            </a:r>
            <a:endParaRPr lang="en-US">
              <a:solidFill>
                <a:schemeClr val="accent2">
                  <a:lumMod val="75000"/>
                </a:schemeClr>
              </a:solidFill>
              <a:latin typeface="Raleway" pitchFamily="2" charset="77"/>
              <a:cs typeface="Arial"/>
            </a:endParaRPr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/>
              <a:t>Naïve Bayes </a:t>
            </a:r>
          </a:p>
          <a:p>
            <a:pPr marL="0" lvl="0" indent="0">
              <a:buNone/>
            </a:pPr>
            <a:r>
              <a:rPr lang="en-US"/>
              <a:t>57.98%</a:t>
            </a:r>
            <a:endParaRPr lang="en-US" sz="160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SVM</a:t>
            </a:r>
          </a:p>
          <a:p>
            <a:pPr marL="0" lvl="0" indent="0">
              <a:buNone/>
            </a:pPr>
            <a:r>
              <a:rPr lang="en-US"/>
              <a:t>78.93% </a:t>
            </a:r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/>
              <a:t>Decision Tree</a:t>
            </a:r>
            <a:endParaRPr b="1"/>
          </a:p>
          <a:p>
            <a:pPr marL="0" lvl="0" indent="0">
              <a:buNone/>
            </a:pPr>
            <a:r>
              <a:rPr lang="en-US"/>
              <a:t>72.5%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348;p13">
            <a:extLst>
              <a:ext uri="{FF2B5EF4-FFF2-40B4-BE49-F238E27FC236}">
                <a16:creationId xmlns:a16="http://schemas.microsoft.com/office/drawing/2014/main" id="{40EAE92E-016B-421D-91DB-40983BC51136}"/>
              </a:ext>
            </a:extLst>
          </p:cNvPr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9" name="Google Shape;349;p13">
              <a:extLst>
                <a:ext uri="{FF2B5EF4-FFF2-40B4-BE49-F238E27FC236}">
                  <a16:creationId xmlns:a16="http://schemas.microsoft.com/office/drawing/2014/main" id="{F29F9628-115B-472A-AC97-CB1EE59CB880}"/>
                </a:ext>
              </a:extLst>
            </p:cNvPr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50;p13">
              <a:extLst>
                <a:ext uri="{FF2B5EF4-FFF2-40B4-BE49-F238E27FC236}">
                  <a16:creationId xmlns:a16="http://schemas.microsoft.com/office/drawing/2014/main" id="{3EC14F67-AB34-453D-9723-AF14449574BF}"/>
                </a:ext>
              </a:extLst>
            </p:cNvPr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51;p13">
              <a:extLst>
                <a:ext uri="{FF2B5EF4-FFF2-40B4-BE49-F238E27FC236}">
                  <a16:creationId xmlns:a16="http://schemas.microsoft.com/office/drawing/2014/main" id="{3E688493-3981-405B-B87D-3B9316B139BC}"/>
                </a:ext>
              </a:extLst>
            </p:cNvPr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52;p13">
              <a:extLst>
                <a:ext uri="{FF2B5EF4-FFF2-40B4-BE49-F238E27FC236}">
                  <a16:creationId xmlns:a16="http://schemas.microsoft.com/office/drawing/2014/main" id="{3AAC7F3E-1D2D-4992-85AD-58583C536123}"/>
                </a:ext>
              </a:extLst>
            </p:cNvPr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53;p13">
              <a:extLst>
                <a:ext uri="{FF2B5EF4-FFF2-40B4-BE49-F238E27FC236}">
                  <a16:creationId xmlns:a16="http://schemas.microsoft.com/office/drawing/2014/main" id="{C19BF01D-3FB2-4300-B413-B2FA99DFD65E}"/>
                </a:ext>
              </a:extLst>
            </p:cNvPr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54;p13">
              <a:extLst>
                <a:ext uri="{FF2B5EF4-FFF2-40B4-BE49-F238E27FC236}">
                  <a16:creationId xmlns:a16="http://schemas.microsoft.com/office/drawing/2014/main" id="{EBF449E7-2FB3-4E64-B348-1A848F3098B1}"/>
                </a:ext>
              </a:extLst>
            </p:cNvPr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55;p13">
              <a:extLst>
                <a:ext uri="{FF2B5EF4-FFF2-40B4-BE49-F238E27FC236}">
                  <a16:creationId xmlns:a16="http://schemas.microsoft.com/office/drawing/2014/main" id="{8430BBC8-9165-45E4-BB32-55448796178D}"/>
                </a:ext>
              </a:extLst>
            </p:cNvPr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56;p13">
              <a:extLst>
                <a:ext uri="{FF2B5EF4-FFF2-40B4-BE49-F238E27FC236}">
                  <a16:creationId xmlns:a16="http://schemas.microsoft.com/office/drawing/2014/main" id="{042D3CA5-AD43-4940-8311-8B5D12A52408}"/>
                </a:ext>
              </a:extLst>
            </p:cNvPr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57;p13">
              <a:extLst>
                <a:ext uri="{FF2B5EF4-FFF2-40B4-BE49-F238E27FC236}">
                  <a16:creationId xmlns:a16="http://schemas.microsoft.com/office/drawing/2014/main" id="{A078AB95-34BB-40AC-BC51-47C0939AEBB7}"/>
                </a:ext>
              </a:extLst>
            </p:cNvPr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58;p13">
              <a:extLst>
                <a:ext uri="{FF2B5EF4-FFF2-40B4-BE49-F238E27FC236}">
                  <a16:creationId xmlns:a16="http://schemas.microsoft.com/office/drawing/2014/main" id="{DE8DBDCC-D818-447F-B496-61ABE5DF196E}"/>
                </a:ext>
              </a:extLst>
            </p:cNvPr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59;p13">
              <a:extLst>
                <a:ext uri="{FF2B5EF4-FFF2-40B4-BE49-F238E27FC236}">
                  <a16:creationId xmlns:a16="http://schemas.microsoft.com/office/drawing/2014/main" id="{65717FDF-1D0C-407C-ABD6-E7E6B78385DF}"/>
                </a:ext>
              </a:extLst>
            </p:cNvPr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60;p13">
              <a:extLst>
                <a:ext uri="{FF2B5EF4-FFF2-40B4-BE49-F238E27FC236}">
                  <a16:creationId xmlns:a16="http://schemas.microsoft.com/office/drawing/2014/main" id="{52E9E2F1-EE1D-4C80-A511-55CBBFCD5B6D}"/>
                </a:ext>
              </a:extLst>
            </p:cNvPr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61;p13">
              <a:extLst>
                <a:ext uri="{FF2B5EF4-FFF2-40B4-BE49-F238E27FC236}">
                  <a16:creationId xmlns:a16="http://schemas.microsoft.com/office/drawing/2014/main" id="{9CF6FA72-E818-4362-A443-7FAE49D95520}"/>
                </a:ext>
              </a:extLst>
            </p:cNvPr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62;p13">
              <a:extLst>
                <a:ext uri="{FF2B5EF4-FFF2-40B4-BE49-F238E27FC236}">
                  <a16:creationId xmlns:a16="http://schemas.microsoft.com/office/drawing/2014/main" id="{B408BD0D-B08A-47F5-89D4-CB88D896A52B}"/>
                </a:ext>
              </a:extLst>
            </p:cNvPr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63;p13">
              <a:extLst>
                <a:ext uri="{FF2B5EF4-FFF2-40B4-BE49-F238E27FC236}">
                  <a16:creationId xmlns:a16="http://schemas.microsoft.com/office/drawing/2014/main" id="{C68AFD73-F0B4-41AF-A6BE-BC5A7671AB8B}"/>
                </a:ext>
              </a:extLst>
            </p:cNvPr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64;p13">
              <a:extLst>
                <a:ext uri="{FF2B5EF4-FFF2-40B4-BE49-F238E27FC236}">
                  <a16:creationId xmlns:a16="http://schemas.microsoft.com/office/drawing/2014/main" id="{F408DF4A-F699-4F29-A5E1-6699ACB6FB0E}"/>
                </a:ext>
              </a:extLst>
            </p:cNvPr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65;p13">
              <a:extLst>
                <a:ext uri="{FF2B5EF4-FFF2-40B4-BE49-F238E27FC236}">
                  <a16:creationId xmlns:a16="http://schemas.microsoft.com/office/drawing/2014/main" id="{EBD3745F-AAC7-4656-AB17-B98B18A9BB48}"/>
                </a:ext>
              </a:extLst>
            </p:cNvPr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66;p13">
              <a:extLst>
                <a:ext uri="{FF2B5EF4-FFF2-40B4-BE49-F238E27FC236}">
                  <a16:creationId xmlns:a16="http://schemas.microsoft.com/office/drawing/2014/main" id="{38CDE031-B9DE-43AE-99A4-AD082A77746E}"/>
                </a:ext>
              </a:extLst>
            </p:cNvPr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67;p13">
              <a:extLst>
                <a:ext uri="{FF2B5EF4-FFF2-40B4-BE49-F238E27FC236}">
                  <a16:creationId xmlns:a16="http://schemas.microsoft.com/office/drawing/2014/main" id="{4125DF99-F1E7-4751-9044-A4D9D34295AF}"/>
                </a:ext>
              </a:extLst>
            </p:cNvPr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68;p13">
              <a:extLst>
                <a:ext uri="{FF2B5EF4-FFF2-40B4-BE49-F238E27FC236}">
                  <a16:creationId xmlns:a16="http://schemas.microsoft.com/office/drawing/2014/main" id="{167FBBF9-1562-4693-A0A8-F1B40A07E89D}"/>
                </a:ext>
              </a:extLst>
            </p:cNvPr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69;p13">
              <a:extLst>
                <a:ext uri="{FF2B5EF4-FFF2-40B4-BE49-F238E27FC236}">
                  <a16:creationId xmlns:a16="http://schemas.microsoft.com/office/drawing/2014/main" id="{024C68BB-B223-4E0C-843A-39B71528987C}"/>
                </a:ext>
              </a:extLst>
            </p:cNvPr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70;p13">
              <a:extLst>
                <a:ext uri="{FF2B5EF4-FFF2-40B4-BE49-F238E27FC236}">
                  <a16:creationId xmlns:a16="http://schemas.microsoft.com/office/drawing/2014/main" id="{14F6B343-CB3C-481B-9EFE-9C5DE1853443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71;p13">
              <a:extLst>
                <a:ext uri="{FF2B5EF4-FFF2-40B4-BE49-F238E27FC236}">
                  <a16:creationId xmlns:a16="http://schemas.microsoft.com/office/drawing/2014/main" id="{20F2ED30-02C6-4872-8CA3-D13B2C2E7E13}"/>
                </a:ext>
              </a:extLst>
            </p:cNvPr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72;p13">
              <a:extLst>
                <a:ext uri="{FF2B5EF4-FFF2-40B4-BE49-F238E27FC236}">
                  <a16:creationId xmlns:a16="http://schemas.microsoft.com/office/drawing/2014/main" id="{DD5A7414-B9EE-4E46-8D29-D942B01DD9C1}"/>
                </a:ext>
              </a:extLst>
            </p:cNvPr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73;p13">
              <a:extLst>
                <a:ext uri="{FF2B5EF4-FFF2-40B4-BE49-F238E27FC236}">
                  <a16:creationId xmlns:a16="http://schemas.microsoft.com/office/drawing/2014/main" id="{C053044E-C43B-41FE-AE88-C448936EB02B}"/>
                </a:ext>
              </a:extLst>
            </p:cNvPr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74;p13">
              <a:extLst>
                <a:ext uri="{FF2B5EF4-FFF2-40B4-BE49-F238E27FC236}">
                  <a16:creationId xmlns:a16="http://schemas.microsoft.com/office/drawing/2014/main" id="{C685CAB2-E2B0-472E-82C8-C3BBD23AF602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998;p20">
            <a:extLst>
              <a:ext uri="{FF2B5EF4-FFF2-40B4-BE49-F238E27FC236}">
                <a16:creationId xmlns:a16="http://schemas.microsoft.com/office/drawing/2014/main" id="{DB61AB99-EF39-5540-AF43-9FDDF84376B5}"/>
              </a:ext>
            </a:extLst>
          </p:cNvPr>
          <p:cNvSpPr txBox="1">
            <a:spLocks/>
          </p:cNvSpPr>
          <p:nvPr/>
        </p:nvSpPr>
        <p:spPr>
          <a:xfrm>
            <a:off x="457200" y="1194648"/>
            <a:ext cx="5471586" cy="40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1800" b="1" u="sng"/>
              <a:t>Step 4 </a:t>
            </a:r>
            <a:r>
              <a:rPr lang="en-US" b="1"/>
              <a:t>– Classification Models</a:t>
            </a:r>
          </a:p>
        </p:txBody>
      </p:sp>
      <p:sp>
        <p:nvSpPr>
          <p:cNvPr id="37" name="Google Shape;998;p20">
            <a:extLst>
              <a:ext uri="{FF2B5EF4-FFF2-40B4-BE49-F238E27FC236}">
                <a16:creationId xmlns:a16="http://schemas.microsoft.com/office/drawing/2014/main" id="{8139F961-AAA1-0C46-B06C-4AC6F0539D6D}"/>
              </a:ext>
            </a:extLst>
          </p:cNvPr>
          <p:cNvSpPr txBox="1">
            <a:spLocks/>
          </p:cNvSpPr>
          <p:nvPr/>
        </p:nvSpPr>
        <p:spPr>
          <a:xfrm>
            <a:off x="457200" y="3347747"/>
            <a:ext cx="25635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b="1" dirty="0"/>
              <a:t>Random Forest </a:t>
            </a:r>
          </a:p>
          <a:p>
            <a:pPr marL="0" indent="0">
              <a:buNone/>
            </a:pPr>
            <a:r>
              <a:rPr lang="en-US" dirty="0"/>
              <a:t>71.9%</a:t>
            </a:r>
            <a:endParaRPr lang="en-US" dirty="0">
              <a:solidFill>
                <a:srgbClr val="7030A0"/>
              </a:solidFill>
              <a:latin typeface="Abadi" panose="020B0604020104020204" pitchFamily="34" charset="0"/>
            </a:endParaRPr>
          </a:p>
        </p:txBody>
      </p:sp>
      <p:sp>
        <p:nvSpPr>
          <p:cNvPr id="38" name="Google Shape;999;p20">
            <a:extLst>
              <a:ext uri="{FF2B5EF4-FFF2-40B4-BE49-F238E27FC236}">
                <a16:creationId xmlns:a16="http://schemas.microsoft.com/office/drawing/2014/main" id="{64F999B1-6C5A-7E48-A76A-10A53CCAE5D7}"/>
              </a:ext>
            </a:extLst>
          </p:cNvPr>
          <p:cNvSpPr txBox="1">
            <a:spLocks/>
          </p:cNvSpPr>
          <p:nvPr/>
        </p:nvSpPr>
        <p:spPr>
          <a:xfrm>
            <a:off x="3290250" y="3347747"/>
            <a:ext cx="25635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" b="1"/>
              <a:t>ANN</a:t>
            </a:r>
          </a:p>
          <a:p>
            <a:pPr marL="0" indent="0">
              <a:buNone/>
            </a:pPr>
            <a:r>
              <a:rPr lang="en-US"/>
              <a:t>64.76%</a:t>
            </a:r>
          </a:p>
          <a:p>
            <a:pPr marL="0" indent="0">
              <a:buNone/>
            </a:pPr>
            <a:r>
              <a:rPr lang="en-US" sz="1050"/>
              <a:t>(never converged due to low amount of data)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BC5DE9-5891-6949-AA31-6AA28EB4B7AB}"/>
              </a:ext>
            </a:extLst>
          </p:cNvPr>
          <p:cNvGrpSpPr/>
          <p:nvPr/>
        </p:nvGrpSpPr>
        <p:grpSpPr>
          <a:xfrm>
            <a:off x="1221252" y="1249829"/>
            <a:ext cx="1471295" cy="1627525"/>
            <a:chOff x="1214837" y="1372255"/>
            <a:chExt cx="1140467" cy="126156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34A020A-BFF1-FD47-9E9C-C049F5788BD2}"/>
                </a:ext>
              </a:extLst>
            </p:cNvPr>
            <p:cNvSpPr/>
            <p:nvPr/>
          </p:nvSpPr>
          <p:spPr>
            <a:xfrm>
              <a:off x="1743342" y="1995750"/>
              <a:ext cx="116958" cy="116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0521E9A-FDB2-8940-836C-7442A965E073}"/>
                </a:ext>
              </a:extLst>
            </p:cNvPr>
            <p:cNvSpPr/>
            <p:nvPr/>
          </p:nvSpPr>
          <p:spPr>
            <a:xfrm>
              <a:off x="1883476" y="2206019"/>
              <a:ext cx="116958" cy="116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DDD656E-86D9-CF4C-AF2E-2DFDA456A8FE}"/>
                </a:ext>
              </a:extLst>
            </p:cNvPr>
            <p:cNvSpPr/>
            <p:nvPr/>
          </p:nvSpPr>
          <p:spPr>
            <a:xfrm>
              <a:off x="1713601" y="2189196"/>
              <a:ext cx="116958" cy="116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E5E0BE5-35A5-B943-9C72-FD50CFB7DB10}"/>
                </a:ext>
              </a:extLst>
            </p:cNvPr>
            <p:cNvSpPr/>
            <p:nvPr/>
          </p:nvSpPr>
          <p:spPr>
            <a:xfrm>
              <a:off x="1954221" y="2000874"/>
              <a:ext cx="116958" cy="116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D252A5E-8A38-4E4D-988D-C2C28CF7E09F}"/>
                </a:ext>
              </a:extLst>
            </p:cNvPr>
            <p:cNvSpPr/>
            <p:nvPr/>
          </p:nvSpPr>
          <p:spPr>
            <a:xfrm>
              <a:off x="2238346" y="2417340"/>
              <a:ext cx="116958" cy="1169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785E6A0-AB52-CB4B-BBA5-96FAF4F2A983}"/>
                </a:ext>
              </a:extLst>
            </p:cNvPr>
            <p:cNvSpPr/>
            <p:nvPr/>
          </p:nvSpPr>
          <p:spPr>
            <a:xfrm>
              <a:off x="2074331" y="2516865"/>
              <a:ext cx="116958" cy="1169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B8FEB38-31C0-0F41-81BD-3C7C665CF69B}"/>
                </a:ext>
              </a:extLst>
            </p:cNvPr>
            <p:cNvSpPr/>
            <p:nvPr/>
          </p:nvSpPr>
          <p:spPr>
            <a:xfrm>
              <a:off x="1801821" y="2492497"/>
              <a:ext cx="116958" cy="1169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9EEC6E6-7481-B244-A0F1-5BEC333F8D25}"/>
                </a:ext>
              </a:extLst>
            </p:cNvPr>
            <p:cNvSpPr/>
            <p:nvPr/>
          </p:nvSpPr>
          <p:spPr>
            <a:xfrm>
              <a:off x="2170309" y="2235785"/>
              <a:ext cx="116958" cy="1169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604A2B0-E1BA-E947-9833-5C900A67C22A}"/>
                </a:ext>
              </a:extLst>
            </p:cNvPr>
            <p:cNvSpPr/>
            <p:nvPr/>
          </p:nvSpPr>
          <p:spPr>
            <a:xfrm>
              <a:off x="2012700" y="2380428"/>
              <a:ext cx="116958" cy="1169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rc 2">
              <a:extLst>
                <a:ext uri="{FF2B5EF4-FFF2-40B4-BE49-F238E27FC236}">
                  <a16:creationId xmlns:a16="http://schemas.microsoft.com/office/drawing/2014/main" id="{C8002623-6A7D-9D48-A318-66659CC86640}"/>
                </a:ext>
              </a:extLst>
            </p:cNvPr>
            <p:cNvSpPr/>
            <p:nvPr/>
          </p:nvSpPr>
          <p:spPr>
            <a:xfrm rot="5214894">
              <a:off x="1153040" y="1434052"/>
              <a:ext cx="1094898" cy="971303"/>
            </a:xfrm>
            <a:prstGeom prst="arc">
              <a:avLst>
                <a:gd name="adj1" fmla="val 16200000"/>
                <a:gd name="adj2" fmla="val 33755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039CFC4-F5A7-1741-BAAE-B91E66F59613}"/>
              </a:ext>
            </a:extLst>
          </p:cNvPr>
          <p:cNvGrpSpPr/>
          <p:nvPr/>
        </p:nvGrpSpPr>
        <p:grpSpPr>
          <a:xfrm>
            <a:off x="4246484" y="1985422"/>
            <a:ext cx="1033660" cy="860495"/>
            <a:chOff x="4092963" y="2104697"/>
            <a:chExt cx="819973" cy="682606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14AFFA2-7120-754B-BBA7-78BA66786409}"/>
                </a:ext>
              </a:extLst>
            </p:cNvPr>
            <p:cNvSpPr/>
            <p:nvPr/>
          </p:nvSpPr>
          <p:spPr>
            <a:xfrm>
              <a:off x="4300974" y="2104697"/>
              <a:ext cx="116958" cy="116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FB0304B-61C4-6847-9BED-2E18EE63224C}"/>
                </a:ext>
              </a:extLst>
            </p:cNvPr>
            <p:cNvSpPr/>
            <p:nvPr/>
          </p:nvSpPr>
          <p:spPr>
            <a:xfrm>
              <a:off x="4092963" y="2322511"/>
              <a:ext cx="116958" cy="116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7C8207E-AB1E-CC4C-B254-A7A878477DC5}"/>
                </a:ext>
              </a:extLst>
            </p:cNvPr>
            <p:cNvSpPr/>
            <p:nvPr/>
          </p:nvSpPr>
          <p:spPr>
            <a:xfrm>
              <a:off x="4271233" y="2298143"/>
              <a:ext cx="116958" cy="116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7A6FEE1-11FD-D242-871E-8B7EC8640C87}"/>
                </a:ext>
              </a:extLst>
            </p:cNvPr>
            <p:cNvSpPr/>
            <p:nvPr/>
          </p:nvSpPr>
          <p:spPr>
            <a:xfrm>
              <a:off x="4511853" y="2109821"/>
              <a:ext cx="116958" cy="11695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0FAD702-2A7B-5D4F-A0D4-A2641E677496}"/>
                </a:ext>
              </a:extLst>
            </p:cNvPr>
            <p:cNvSpPr/>
            <p:nvPr/>
          </p:nvSpPr>
          <p:spPr>
            <a:xfrm>
              <a:off x="4795978" y="2526287"/>
              <a:ext cx="116958" cy="1169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0E5DC67-5A1C-994D-9302-B7FDF139EFA0}"/>
                </a:ext>
              </a:extLst>
            </p:cNvPr>
            <p:cNvSpPr/>
            <p:nvPr/>
          </p:nvSpPr>
          <p:spPr>
            <a:xfrm>
              <a:off x="4691440" y="2639269"/>
              <a:ext cx="116958" cy="1169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33AC777-40B4-4A4E-B34D-55B9A00DC10F}"/>
                </a:ext>
              </a:extLst>
            </p:cNvPr>
            <p:cNvSpPr/>
            <p:nvPr/>
          </p:nvSpPr>
          <p:spPr>
            <a:xfrm>
              <a:off x="4419066" y="2670345"/>
              <a:ext cx="116958" cy="1169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9C92ECF-9E7D-6A46-955C-FDA4BDDAB050}"/>
                </a:ext>
              </a:extLst>
            </p:cNvPr>
            <p:cNvSpPr/>
            <p:nvPr/>
          </p:nvSpPr>
          <p:spPr>
            <a:xfrm>
              <a:off x="4727941" y="2344732"/>
              <a:ext cx="116958" cy="1169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F043C78-240F-FA4F-B7CA-9EB11CB80D84}"/>
                </a:ext>
              </a:extLst>
            </p:cNvPr>
            <p:cNvSpPr/>
            <p:nvPr/>
          </p:nvSpPr>
          <p:spPr>
            <a:xfrm>
              <a:off x="4570332" y="2489375"/>
              <a:ext cx="116958" cy="1169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9762F71-B552-8244-84DE-48A5F9BFB088}"/>
                </a:ext>
              </a:extLst>
            </p:cNvPr>
            <p:cNvCxnSpPr/>
            <p:nvPr/>
          </p:nvCxnSpPr>
          <p:spPr>
            <a:xfrm flipV="1">
              <a:off x="4130244" y="2129065"/>
              <a:ext cx="714655" cy="5997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9" name="Group 968">
            <a:extLst>
              <a:ext uri="{FF2B5EF4-FFF2-40B4-BE49-F238E27FC236}">
                <a16:creationId xmlns:a16="http://schemas.microsoft.com/office/drawing/2014/main" id="{15B5AC9D-357C-D34D-9A61-15B8A4A36586}"/>
              </a:ext>
            </a:extLst>
          </p:cNvPr>
          <p:cNvGrpSpPr/>
          <p:nvPr/>
        </p:nvGrpSpPr>
        <p:grpSpPr>
          <a:xfrm>
            <a:off x="7535521" y="2005334"/>
            <a:ext cx="973206" cy="756751"/>
            <a:chOff x="7578126" y="2111787"/>
            <a:chExt cx="973206" cy="756751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027C3DC-846E-784B-AECE-2E8B56858F95}"/>
                </a:ext>
              </a:extLst>
            </p:cNvPr>
            <p:cNvSpPr/>
            <p:nvPr/>
          </p:nvSpPr>
          <p:spPr>
            <a:xfrm>
              <a:off x="7969122" y="2111787"/>
              <a:ext cx="187718" cy="18771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AF87260-2C4B-964C-950E-BCD059D772C0}"/>
                </a:ext>
              </a:extLst>
            </p:cNvPr>
            <p:cNvSpPr/>
            <p:nvPr/>
          </p:nvSpPr>
          <p:spPr>
            <a:xfrm>
              <a:off x="7718628" y="2391036"/>
              <a:ext cx="187718" cy="18771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455A57B-31DB-574E-A3CD-9FE2BF622B98}"/>
                </a:ext>
              </a:extLst>
            </p:cNvPr>
            <p:cNvSpPr/>
            <p:nvPr/>
          </p:nvSpPr>
          <p:spPr>
            <a:xfrm>
              <a:off x="8210126" y="2386929"/>
              <a:ext cx="187718" cy="18771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7EEA8F4-0B31-EF4E-B00A-95F7E94912D1}"/>
                </a:ext>
              </a:extLst>
            </p:cNvPr>
            <p:cNvSpPr/>
            <p:nvPr/>
          </p:nvSpPr>
          <p:spPr>
            <a:xfrm>
              <a:off x="7578126" y="2668505"/>
              <a:ext cx="187718" cy="18771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E2F5EAF-75DA-484F-9E57-E92D27F88755}"/>
                </a:ext>
              </a:extLst>
            </p:cNvPr>
            <p:cNvSpPr/>
            <p:nvPr/>
          </p:nvSpPr>
          <p:spPr>
            <a:xfrm>
              <a:off x="7847193" y="2673707"/>
              <a:ext cx="187718" cy="18771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7E111AC-9CF4-8043-8F0C-F6AD56B5CEB5}"/>
                </a:ext>
              </a:extLst>
            </p:cNvPr>
            <p:cNvSpPr/>
            <p:nvPr/>
          </p:nvSpPr>
          <p:spPr>
            <a:xfrm>
              <a:off x="8094547" y="2675618"/>
              <a:ext cx="187718" cy="18771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46F102A-AD40-1D48-9F02-A2FC557CB960}"/>
                </a:ext>
              </a:extLst>
            </p:cNvPr>
            <p:cNvSpPr/>
            <p:nvPr/>
          </p:nvSpPr>
          <p:spPr>
            <a:xfrm>
              <a:off x="8363614" y="2680820"/>
              <a:ext cx="187718" cy="18771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30B41B-D6FF-E14D-B724-BA117A0D4CF5}"/>
                </a:ext>
              </a:extLst>
            </p:cNvPr>
            <p:cNvCxnSpPr>
              <a:stCxn id="65" idx="7"/>
              <a:endCxn id="64" idx="3"/>
            </p:cNvCxnSpPr>
            <p:nvPr/>
          </p:nvCxnSpPr>
          <p:spPr>
            <a:xfrm flipV="1">
              <a:off x="7878855" y="2272014"/>
              <a:ext cx="117758" cy="1465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4CB02A1-82A2-0F49-B506-6AAF2F0B32D6}"/>
                </a:ext>
              </a:extLst>
            </p:cNvPr>
            <p:cNvCxnSpPr>
              <a:cxnSpLocks/>
              <a:stCxn id="66" idx="1"/>
              <a:endCxn id="64" idx="5"/>
            </p:cNvCxnSpPr>
            <p:nvPr/>
          </p:nvCxnSpPr>
          <p:spPr>
            <a:xfrm flipH="1" flipV="1">
              <a:off x="8129349" y="2272014"/>
              <a:ext cx="108268" cy="1424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A88119-3DC2-0B4F-935C-6EC5970FCA72}"/>
                </a:ext>
              </a:extLst>
            </p:cNvPr>
            <p:cNvCxnSpPr>
              <a:cxnSpLocks/>
              <a:stCxn id="67" idx="0"/>
              <a:endCxn id="65" idx="3"/>
            </p:cNvCxnSpPr>
            <p:nvPr/>
          </p:nvCxnSpPr>
          <p:spPr>
            <a:xfrm flipV="1">
              <a:off x="7671985" y="2551263"/>
              <a:ext cx="74134" cy="1172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2E1772C-F10D-034E-A87B-F7407B377BE7}"/>
                </a:ext>
              </a:extLst>
            </p:cNvPr>
            <p:cNvCxnSpPr>
              <a:cxnSpLocks/>
              <a:stCxn id="68" idx="0"/>
              <a:endCxn id="65" idx="5"/>
            </p:cNvCxnSpPr>
            <p:nvPr/>
          </p:nvCxnSpPr>
          <p:spPr>
            <a:xfrm flipH="1" flipV="1">
              <a:off x="7878855" y="2551263"/>
              <a:ext cx="62197" cy="1224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CD7F318-888B-5A4C-B353-05307E45E17D}"/>
                </a:ext>
              </a:extLst>
            </p:cNvPr>
            <p:cNvCxnSpPr>
              <a:cxnSpLocks/>
              <a:stCxn id="70" idx="0"/>
              <a:endCxn id="66" idx="5"/>
            </p:cNvCxnSpPr>
            <p:nvPr/>
          </p:nvCxnSpPr>
          <p:spPr>
            <a:xfrm flipH="1" flipV="1">
              <a:off x="8370353" y="2547156"/>
              <a:ext cx="87120" cy="1336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C97C4DA-BF7A-A744-94DE-10768106FF78}"/>
                </a:ext>
              </a:extLst>
            </p:cNvPr>
            <p:cNvCxnSpPr>
              <a:cxnSpLocks/>
              <a:stCxn id="69" idx="0"/>
              <a:endCxn id="66" idx="3"/>
            </p:cNvCxnSpPr>
            <p:nvPr/>
          </p:nvCxnSpPr>
          <p:spPr>
            <a:xfrm flipV="1">
              <a:off x="8188406" y="2547156"/>
              <a:ext cx="49211" cy="1284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0" name="Group 969">
            <a:extLst>
              <a:ext uri="{FF2B5EF4-FFF2-40B4-BE49-F238E27FC236}">
                <a16:creationId xmlns:a16="http://schemas.microsoft.com/office/drawing/2014/main" id="{722F4D07-D330-2244-8386-2D2F6323A41F}"/>
              </a:ext>
            </a:extLst>
          </p:cNvPr>
          <p:cNvGrpSpPr/>
          <p:nvPr/>
        </p:nvGrpSpPr>
        <p:grpSpPr>
          <a:xfrm>
            <a:off x="1755500" y="3446556"/>
            <a:ext cx="958505" cy="745891"/>
            <a:chOff x="1847444" y="3522944"/>
            <a:chExt cx="958505" cy="745891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6BB1008-6825-F544-A7BE-3EB56B3396CC}"/>
                </a:ext>
              </a:extLst>
            </p:cNvPr>
            <p:cNvGrpSpPr/>
            <p:nvPr/>
          </p:nvGrpSpPr>
          <p:grpSpPr>
            <a:xfrm>
              <a:off x="1847444" y="3522944"/>
              <a:ext cx="841216" cy="654117"/>
              <a:chOff x="7578126" y="2111787"/>
              <a:chExt cx="973206" cy="756751"/>
            </a:xfrm>
            <a:solidFill>
              <a:schemeClr val="tx1">
                <a:lumMod val="40000"/>
                <a:lumOff val="60000"/>
              </a:schemeClr>
            </a:solidFill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B922C334-094F-4243-8428-9779F2B5388D}"/>
                  </a:ext>
                </a:extLst>
              </p:cNvPr>
              <p:cNvSpPr/>
              <p:nvPr/>
            </p:nvSpPr>
            <p:spPr>
              <a:xfrm>
                <a:off x="7969122" y="2111787"/>
                <a:ext cx="187718" cy="187718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24509A1D-9D70-5A4A-85B8-6A6FD5A7CEEB}"/>
                  </a:ext>
                </a:extLst>
              </p:cNvPr>
              <p:cNvSpPr/>
              <p:nvPr/>
            </p:nvSpPr>
            <p:spPr>
              <a:xfrm>
                <a:off x="7718628" y="2391036"/>
                <a:ext cx="187718" cy="187718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1B25B2B-44BC-0D46-A624-E50D43A8124C}"/>
                  </a:ext>
                </a:extLst>
              </p:cNvPr>
              <p:cNvSpPr/>
              <p:nvPr/>
            </p:nvSpPr>
            <p:spPr>
              <a:xfrm>
                <a:off x="8210126" y="2386929"/>
                <a:ext cx="187718" cy="187718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B3858BF2-EA27-6D4B-9FEE-D65521AD621E}"/>
                  </a:ext>
                </a:extLst>
              </p:cNvPr>
              <p:cNvSpPr/>
              <p:nvPr/>
            </p:nvSpPr>
            <p:spPr>
              <a:xfrm>
                <a:off x="7578126" y="2668505"/>
                <a:ext cx="187718" cy="187718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A538F797-2448-B845-82B8-A626005ECA48}"/>
                  </a:ext>
                </a:extLst>
              </p:cNvPr>
              <p:cNvSpPr/>
              <p:nvPr/>
            </p:nvSpPr>
            <p:spPr>
              <a:xfrm>
                <a:off x="7847193" y="2673707"/>
                <a:ext cx="187718" cy="187718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E7BBB186-CB8F-DC44-8A19-F1BE5ED7AC82}"/>
                  </a:ext>
                </a:extLst>
              </p:cNvPr>
              <p:cNvSpPr/>
              <p:nvPr/>
            </p:nvSpPr>
            <p:spPr>
              <a:xfrm>
                <a:off x="8094547" y="2675618"/>
                <a:ext cx="187718" cy="187718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7EADBDB-3CBF-E949-8258-34A327857D67}"/>
                  </a:ext>
                </a:extLst>
              </p:cNvPr>
              <p:cNvSpPr/>
              <p:nvPr/>
            </p:nvSpPr>
            <p:spPr>
              <a:xfrm>
                <a:off x="8363614" y="2680820"/>
                <a:ext cx="187718" cy="187718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58AE64BA-7817-294C-AE25-5E888176A955}"/>
                  </a:ext>
                </a:extLst>
              </p:cNvPr>
              <p:cNvCxnSpPr>
                <a:stCxn id="122" idx="7"/>
                <a:endCxn id="121" idx="3"/>
              </p:cNvCxnSpPr>
              <p:nvPr/>
            </p:nvCxnSpPr>
            <p:spPr>
              <a:xfrm flipV="1">
                <a:off x="7878855" y="2272014"/>
                <a:ext cx="117758" cy="146513"/>
              </a:xfrm>
              <a:prstGeom prst="line">
                <a:avLst/>
              </a:prstGeom>
              <a:grpFill/>
              <a:ln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AEB30D8E-B5A9-3E41-99D7-73C11112F5B7}"/>
                  </a:ext>
                </a:extLst>
              </p:cNvPr>
              <p:cNvCxnSpPr>
                <a:cxnSpLocks/>
                <a:stCxn id="123" idx="1"/>
                <a:endCxn id="121" idx="5"/>
              </p:cNvCxnSpPr>
              <p:nvPr/>
            </p:nvCxnSpPr>
            <p:spPr>
              <a:xfrm flipH="1" flipV="1">
                <a:off x="8129349" y="2272014"/>
                <a:ext cx="108268" cy="142406"/>
              </a:xfrm>
              <a:prstGeom prst="line">
                <a:avLst/>
              </a:prstGeom>
              <a:grpFill/>
              <a:ln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0AC9CD50-3EBB-634A-9C0D-7213649E08E3}"/>
                  </a:ext>
                </a:extLst>
              </p:cNvPr>
              <p:cNvCxnSpPr>
                <a:cxnSpLocks/>
                <a:stCxn id="124" idx="0"/>
                <a:endCxn id="122" idx="3"/>
              </p:cNvCxnSpPr>
              <p:nvPr/>
            </p:nvCxnSpPr>
            <p:spPr>
              <a:xfrm flipV="1">
                <a:off x="7671985" y="2551263"/>
                <a:ext cx="74134" cy="117242"/>
              </a:xfrm>
              <a:prstGeom prst="line">
                <a:avLst/>
              </a:prstGeom>
              <a:grpFill/>
              <a:ln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FF5DE359-C84F-D24E-ADD1-566D75E9F566}"/>
                  </a:ext>
                </a:extLst>
              </p:cNvPr>
              <p:cNvCxnSpPr>
                <a:cxnSpLocks/>
                <a:stCxn id="125" idx="0"/>
                <a:endCxn id="122" idx="5"/>
              </p:cNvCxnSpPr>
              <p:nvPr/>
            </p:nvCxnSpPr>
            <p:spPr>
              <a:xfrm flipH="1" flipV="1">
                <a:off x="7878855" y="2551263"/>
                <a:ext cx="62197" cy="122444"/>
              </a:xfrm>
              <a:prstGeom prst="line">
                <a:avLst/>
              </a:prstGeom>
              <a:grpFill/>
              <a:ln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7986BA7-D992-A547-8406-6917299E0042}"/>
                  </a:ext>
                </a:extLst>
              </p:cNvPr>
              <p:cNvCxnSpPr>
                <a:cxnSpLocks/>
                <a:stCxn id="127" idx="0"/>
                <a:endCxn id="123" idx="5"/>
              </p:cNvCxnSpPr>
              <p:nvPr/>
            </p:nvCxnSpPr>
            <p:spPr>
              <a:xfrm flipH="1" flipV="1">
                <a:off x="8370353" y="2547156"/>
                <a:ext cx="87120" cy="133664"/>
              </a:xfrm>
              <a:prstGeom prst="line">
                <a:avLst/>
              </a:prstGeom>
              <a:grpFill/>
              <a:ln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5BE97545-F744-2742-A5D1-2170D80001E8}"/>
                  </a:ext>
                </a:extLst>
              </p:cNvPr>
              <p:cNvCxnSpPr>
                <a:cxnSpLocks/>
                <a:stCxn id="126" idx="0"/>
                <a:endCxn id="123" idx="3"/>
              </p:cNvCxnSpPr>
              <p:nvPr/>
            </p:nvCxnSpPr>
            <p:spPr>
              <a:xfrm flipV="1">
                <a:off x="8188406" y="2547156"/>
                <a:ext cx="49211" cy="128462"/>
              </a:xfrm>
              <a:prstGeom prst="line">
                <a:avLst/>
              </a:prstGeom>
              <a:grpFill/>
              <a:ln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5CDC536-27AE-824E-A2CC-6E5A59677D80}"/>
                </a:ext>
              </a:extLst>
            </p:cNvPr>
            <p:cNvGrpSpPr/>
            <p:nvPr/>
          </p:nvGrpSpPr>
          <p:grpSpPr>
            <a:xfrm>
              <a:off x="1913771" y="3578512"/>
              <a:ext cx="841216" cy="654117"/>
              <a:chOff x="7578126" y="2111787"/>
              <a:chExt cx="973206" cy="756751"/>
            </a:xfrm>
            <a:solidFill>
              <a:schemeClr val="tx1">
                <a:lumMod val="60000"/>
                <a:lumOff val="40000"/>
              </a:schemeClr>
            </a:solidFill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121E3499-7B42-BB4E-9858-26F3290EA09E}"/>
                  </a:ext>
                </a:extLst>
              </p:cNvPr>
              <p:cNvSpPr/>
              <p:nvPr/>
            </p:nvSpPr>
            <p:spPr>
              <a:xfrm>
                <a:off x="7969122" y="2111787"/>
                <a:ext cx="187718" cy="187718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3F7C7924-4A11-0F4E-B2CE-59207304F05E}"/>
                  </a:ext>
                </a:extLst>
              </p:cNvPr>
              <p:cNvSpPr/>
              <p:nvPr/>
            </p:nvSpPr>
            <p:spPr>
              <a:xfrm>
                <a:off x="7718628" y="2391036"/>
                <a:ext cx="187718" cy="187718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DECBA28-BAF2-3745-99F0-66D1AAB91459}"/>
                  </a:ext>
                </a:extLst>
              </p:cNvPr>
              <p:cNvSpPr/>
              <p:nvPr/>
            </p:nvSpPr>
            <p:spPr>
              <a:xfrm>
                <a:off x="8210126" y="2386929"/>
                <a:ext cx="187718" cy="187718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558B004C-2DD7-EE49-99F4-A83036BEFE76}"/>
                  </a:ext>
                </a:extLst>
              </p:cNvPr>
              <p:cNvSpPr/>
              <p:nvPr/>
            </p:nvSpPr>
            <p:spPr>
              <a:xfrm>
                <a:off x="7578126" y="2668505"/>
                <a:ext cx="187718" cy="187718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B3A1227-169C-8141-A0B2-F0F423F3C896}"/>
                  </a:ext>
                </a:extLst>
              </p:cNvPr>
              <p:cNvSpPr/>
              <p:nvPr/>
            </p:nvSpPr>
            <p:spPr>
              <a:xfrm>
                <a:off x="7847193" y="2673707"/>
                <a:ext cx="187718" cy="187718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D297CFFE-3339-B141-ABE6-46DC9669204C}"/>
                  </a:ext>
                </a:extLst>
              </p:cNvPr>
              <p:cNvSpPr/>
              <p:nvPr/>
            </p:nvSpPr>
            <p:spPr>
              <a:xfrm>
                <a:off x="8094547" y="2675618"/>
                <a:ext cx="187718" cy="187718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AD89AE0-8AE9-9149-A4C2-61B8CF114682}"/>
                  </a:ext>
                </a:extLst>
              </p:cNvPr>
              <p:cNvSpPr/>
              <p:nvPr/>
            </p:nvSpPr>
            <p:spPr>
              <a:xfrm>
                <a:off x="8363614" y="2680820"/>
                <a:ext cx="187718" cy="187718"/>
              </a:xfrm>
              <a:prstGeom prst="ellipse">
                <a:avLst/>
              </a:prstGeom>
              <a:grpFill/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4562FFD3-5EAF-064D-8D40-C44636AC33A7}"/>
                  </a:ext>
                </a:extLst>
              </p:cNvPr>
              <p:cNvCxnSpPr>
                <a:stCxn id="108" idx="7"/>
                <a:endCxn id="107" idx="3"/>
              </p:cNvCxnSpPr>
              <p:nvPr/>
            </p:nvCxnSpPr>
            <p:spPr>
              <a:xfrm flipV="1">
                <a:off x="7878855" y="2272014"/>
                <a:ext cx="117758" cy="146513"/>
              </a:xfrm>
              <a:prstGeom prst="line">
                <a:avLst/>
              </a:prstGeom>
              <a:grpFill/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6B696949-4368-9E44-AC14-A053E2D43A05}"/>
                  </a:ext>
                </a:extLst>
              </p:cNvPr>
              <p:cNvCxnSpPr>
                <a:cxnSpLocks/>
                <a:stCxn id="109" idx="1"/>
                <a:endCxn id="107" idx="5"/>
              </p:cNvCxnSpPr>
              <p:nvPr/>
            </p:nvCxnSpPr>
            <p:spPr>
              <a:xfrm flipH="1" flipV="1">
                <a:off x="8129349" y="2272014"/>
                <a:ext cx="108268" cy="142406"/>
              </a:xfrm>
              <a:prstGeom prst="line">
                <a:avLst/>
              </a:prstGeom>
              <a:grpFill/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ABB51BB-F5C7-2943-98E5-C73B8655FBF2}"/>
                  </a:ext>
                </a:extLst>
              </p:cNvPr>
              <p:cNvCxnSpPr>
                <a:cxnSpLocks/>
                <a:stCxn id="110" idx="0"/>
                <a:endCxn id="108" idx="3"/>
              </p:cNvCxnSpPr>
              <p:nvPr/>
            </p:nvCxnSpPr>
            <p:spPr>
              <a:xfrm flipV="1">
                <a:off x="7671985" y="2551263"/>
                <a:ext cx="74134" cy="117242"/>
              </a:xfrm>
              <a:prstGeom prst="line">
                <a:avLst/>
              </a:prstGeom>
              <a:grpFill/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1C1F7394-0C27-564D-8235-805FBF3A973B}"/>
                  </a:ext>
                </a:extLst>
              </p:cNvPr>
              <p:cNvCxnSpPr>
                <a:cxnSpLocks/>
                <a:stCxn id="111" idx="0"/>
                <a:endCxn id="108" idx="5"/>
              </p:cNvCxnSpPr>
              <p:nvPr/>
            </p:nvCxnSpPr>
            <p:spPr>
              <a:xfrm flipH="1" flipV="1">
                <a:off x="7878855" y="2551263"/>
                <a:ext cx="62197" cy="122444"/>
              </a:xfrm>
              <a:prstGeom prst="line">
                <a:avLst/>
              </a:prstGeom>
              <a:grpFill/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7E64BDA-DC80-6B45-AC8A-717CEE90A32E}"/>
                  </a:ext>
                </a:extLst>
              </p:cNvPr>
              <p:cNvCxnSpPr>
                <a:cxnSpLocks/>
                <a:stCxn id="113" idx="0"/>
                <a:endCxn id="109" idx="5"/>
              </p:cNvCxnSpPr>
              <p:nvPr/>
            </p:nvCxnSpPr>
            <p:spPr>
              <a:xfrm flipH="1" flipV="1">
                <a:off x="8370353" y="2547156"/>
                <a:ext cx="87120" cy="133664"/>
              </a:xfrm>
              <a:prstGeom prst="line">
                <a:avLst/>
              </a:prstGeom>
              <a:grpFill/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D64D378E-7DFE-FC46-9BC0-092EBF42E1E0}"/>
                  </a:ext>
                </a:extLst>
              </p:cNvPr>
              <p:cNvCxnSpPr>
                <a:cxnSpLocks/>
                <a:stCxn id="112" idx="0"/>
                <a:endCxn id="109" idx="3"/>
              </p:cNvCxnSpPr>
              <p:nvPr/>
            </p:nvCxnSpPr>
            <p:spPr>
              <a:xfrm flipV="1">
                <a:off x="8188406" y="2547156"/>
                <a:ext cx="49211" cy="128462"/>
              </a:xfrm>
              <a:prstGeom prst="line">
                <a:avLst/>
              </a:prstGeom>
              <a:grpFill/>
              <a:ln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3209CAB-8921-FB43-8250-C07FEE4BDC4F}"/>
                </a:ext>
              </a:extLst>
            </p:cNvPr>
            <p:cNvGrpSpPr/>
            <p:nvPr/>
          </p:nvGrpSpPr>
          <p:grpSpPr>
            <a:xfrm>
              <a:off x="1964733" y="3614718"/>
              <a:ext cx="841216" cy="654117"/>
              <a:chOff x="7578126" y="2111787"/>
              <a:chExt cx="973206" cy="756751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9CDD8BB3-5F5B-1243-98D3-E5CC5AFFB2CD}"/>
                  </a:ext>
                </a:extLst>
              </p:cNvPr>
              <p:cNvSpPr/>
              <p:nvPr/>
            </p:nvSpPr>
            <p:spPr>
              <a:xfrm>
                <a:off x="7969122" y="2111787"/>
                <a:ext cx="187718" cy="18771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6C2D1D7-B69D-6842-AC27-02C728439F01}"/>
                  </a:ext>
                </a:extLst>
              </p:cNvPr>
              <p:cNvSpPr/>
              <p:nvPr/>
            </p:nvSpPr>
            <p:spPr>
              <a:xfrm>
                <a:off x="7718628" y="2391036"/>
                <a:ext cx="187718" cy="18771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523BB3F-1C59-AA49-91AD-ABC9D8AF2C93}"/>
                  </a:ext>
                </a:extLst>
              </p:cNvPr>
              <p:cNvSpPr/>
              <p:nvPr/>
            </p:nvSpPr>
            <p:spPr>
              <a:xfrm>
                <a:off x="8210126" y="2386929"/>
                <a:ext cx="187718" cy="18771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0CA66E77-495D-0B4A-9932-B5FB1CEB9653}"/>
                  </a:ext>
                </a:extLst>
              </p:cNvPr>
              <p:cNvSpPr/>
              <p:nvPr/>
            </p:nvSpPr>
            <p:spPr>
              <a:xfrm>
                <a:off x="7578126" y="2668505"/>
                <a:ext cx="187718" cy="18771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B0626063-9FAB-CF40-B78E-F1D3B697344F}"/>
                  </a:ext>
                </a:extLst>
              </p:cNvPr>
              <p:cNvSpPr/>
              <p:nvPr/>
            </p:nvSpPr>
            <p:spPr>
              <a:xfrm>
                <a:off x="7847193" y="2673707"/>
                <a:ext cx="187718" cy="18771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2E49227-57FE-B24F-A0F7-3B615360EA3F}"/>
                  </a:ext>
                </a:extLst>
              </p:cNvPr>
              <p:cNvSpPr/>
              <p:nvPr/>
            </p:nvSpPr>
            <p:spPr>
              <a:xfrm>
                <a:off x="8094547" y="2675618"/>
                <a:ext cx="187718" cy="18771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4882F92B-68EF-E048-BA5F-1732397E6AD7}"/>
                  </a:ext>
                </a:extLst>
              </p:cNvPr>
              <p:cNvSpPr/>
              <p:nvPr/>
            </p:nvSpPr>
            <p:spPr>
              <a:xfrm>
                <a:off x="8363614" y="2680820"/>
                <a:ext cx="187718" cy="18771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9773B88A-2F85-5B45-8226-C22B489A6F7C}"/>
                  </a:ext>
                </a:extLst>
              </p:cNvPr>
              <p:cNvCxnSpPr>
                <a:stCxn id="94" idx="7"/>
                <a:endCxn id="93" idx="3"/>
              </p:cNvCxnSpPr>
              <p:nvPr/>
            </p:nvCxnSpPr>
            <p:spPr>
              <a:xfrm flipV="1">
                <a:off x="7878855" y="2272014"/>
                <a:ext cx="117758" cy="14651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361D099-0423-EB49-98D0-7707C5921CCC}"/>
                  </a:ext>
                </a:extLst>
              </p:cNvPr>
              <p:cNvCxnSpPr>
                <a:cxnSpLocks/>
                <a:stCxn id="95" idx="1"/>
                <a:endCxn id="93" idx="5"/>
              </p:cNvCxnSpPr>
              <p:nvPr/>
            </p:nvCxnSpPr>
            <p:spPr>
              <a:xfrm flipH="1" flipV="1">
                <a:off x="8129349" y="2272014"/>
                <a:ext cx="108268" cy="1424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5EE6AE59-5E47-954E-8F06-53C503632576}"/>
                  </a:ext>
                </a:extLst>
              </p:cNvPr>
              <p:cNvCxnSpPr>
                <a:cxnSpLocks/>
                <a:stCxn id="96" idx="0"/>
                <a:endCxn id="94" idx="3"/>
              </p:cNvCxnSpPr>
              <p:nvPr/>
            </p:nvCxnSpPr>
            <p:spPr>
              <a:xfrm flipV="1">
                <a:off x="7671985" y="2551263"/>
                <a:ext cx="74134" cy="1172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AC264AB3-4E36-AC46-8AE5-7FE9135F22D8}"/>
                  </a:ext>
                </a:extLst>
              </p:cNvPr>
              <p:cNvCxnSpPr>
                <a:cxnSpLocks/>
                <a:stCxn id="97" idx="0"/>
                <a:endCxn id="94" idx="5"/>
              </p:cNvCxnSpPr>
              <p:nvPr/>
            </p:nvCxnSpPr>
            <p:spPr>
              <a:xfrm flipH="1" flipV="1">
                <a:off x="7878855" y="2551263"/>
                <a:ext cx="62197" cy="1224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91DF412B-D3EF-9F4A-8118-E551D88E8825}"/>
                  </a:ext>
                </a:extLst>
              </p:cNvPr>
              <p:cNvCxnSpPr>
                <a:cxnSpLocks/>
                <a:stCxn id="99" idx="0"/>
                <a:endCxn id="95" idx="5"/>
              </p:cNvCxnSpPr>
              <p:nvPr/>
            </p:nvCxnSpPr>
            <p:spPr>
              <a:xfrm flipH="1" flipV="1">
                <a:off x="8370353" y="2547156"/>
                <a:ext cx="87120" cy="13366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3D2EE4F-CC69-BE4C-8EFA-B54AA5FA2992}"/>
                  </a:ext>
                </a:extLst>
              </p:cNvPr>
              <p:cNvCxnSpPr>
                <a:cxnSpLocks/>
                <a:stCxn id="98" idx="0"/>
                <a:endCxn id="95" idx="3"/>
              </p:cNvCxnSpPr>
              <p:nvPr/>
            </p:nvCxnSpPr>
            <p:spPr>
              <a:xfrm flipV="1">
                <a:off x="8188406" y="2547156"/>
                <a:ext cx="49211" cy="1284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38E1811-1737-024A-8CAE-6C67A76E274B}"/>
              </a:ext>
            </a:extLst>
          </p:cNvPr>
          <p:cNvGrpSpPr/>
          <p:nvPr/>
        </p:nvGrpSpPr>
        <p:grpSpPr>
          <a:xfrm>
            <a:off x="4380736" y="3382704"/>
            <a:ext cx="899188" cy="680617"/>
            <a:chOff x="4325981" y="3359250"/>
            <a:chExt cx="899188" cy="680617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258325A-D583-A148-A5C4-7FCA1B74AC5D}"/>
                </a:ext>
              </a:extLst>
            </p:cNvPr>
            <p:cNvSpPr/>
            <p:nvPr/>
          </p:nvSpPr>
          <p:spPr>
            <a:xfrm>
              <a:off x="4682075" y="3361304"/>
              <a:ext cx="184926" cy="1849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3DB8D13-C0D6-CD4A-9FA9-88BE0271E1FF}"/>
                </a:ext>
              </a:extLst>
            </p:cNvPr>
            <p:cNvSpPr/>
            <p:nvPr/>
          </p:nvSpPr>
          <p:spPr>
            <a:xfrm>
              <a:off x="4682075" y="3606080"/>
              <a:ext cx="184926" cy="1849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B2FC5F9-DE4B-054B-B076-0658621A45F8}"/>
                </a:ext>
              </a:extLst>
            </p:cNvPr>
            <p:cNvSpPr/>
            <p:nvPr/>
          </p:nvSpPr>
          <p:spPr>
            <a:xfrm>
              <a:off x="4682075" y="3854940"/>
              <a:ext cx="184926" cy="1849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792521ED-33AB-F240-8275-A5BEB8819028}"/>
                </a:ext>
              </a:extLst>
            </p:cNvPr>
            <p:cNvSpPr/>
            <p:nvPr/>
          </p:nvSpPr>
          <p:spPr>
            <a:xfrm>
              <a:off x="4329350" y="3359250"/>
              <a:ext cx="184926" cy="1849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1D877CCC-357E-FF4B-A60E-E878F4E0C02C}"/>
                </a:ext>
              </a:extLst>
            </p:cNvPr>
            <p:cNvSpPr/>
            <p:nvPr/>
          </p:nvSpPr>
          <p:spPr>
            <a:xfrm>
              <a:off x="5040243" y="3472559"/>
              <a:ext cx="184926" cy="1849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8D52FC3C-983D-F745-8E3D-63FA7C61CFDF}"/>
                </a:ext>
              </a:extLst>
            </p:cNvPr>
            <p:cNvSpPr/>
            <p:nvPr/>
          </p:nvSpPr>
          <p:spPr>
            <a:xfrm>
              <a:off x="5040243" y="3742516"/>
              <a:ext cx="184926" cy="1849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2" name="Straight Connector 971">
              <a:extLst>
                <a:ext uri="{FF2B5EF4-FFF2-40B4-BE49-F238E27FC236}">
                  <a16:creationId xmlns:a16="http://schemas.microsoft.com/office/drawing/2014/main" id="{EE82D0F6-E1FA-EE4D-AE2C-06857E5C0379}"/>
                </a:ext>
              </a:extLst>
            </p:cNvPr>
            <p:cNvCxnSpPr>
              <a:cxnSpLocks/>
              <a:stCxn id="138" idx="6"/>
              <a:endCxn id="135" idx="2"/>
            </p:cNvCxnSpPr>
            <p:nvPr/>
          </p:nvCxnSpPr>
          <p:spPr>
            <a:xfrm>
              <a:off x="4514276" y="3451714"/>
              <a:ext cx="167799" cy="2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65EFF55-6DC3-E44B-9B20-6685AAD7A6E8}"/>
                </a:ext>
              </a:extLst>
            </p:cNvPr>
            <p:cNvCxnSpPr>
              <a:cxnSpLocks/>
              <a:stCxn id="138" idx="6"/>
              <a:endCxn id="136" idx="2"/>
            </p:cNvCxnSpPr>
            <p:nvPr/>
          </p:nvCxnSpPr>
          <p:spPr>
            <a:xfrm>
              <a:off x="4514276" y="3451714"/>
              <a:ext cx="167799" cy="2468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31911618-464B-F04F-A7E1-D617BEFEB2E0}"/>
                </a:ext>
              </a:extLst>
            </p:cNvPr>
            <p:cNvCxnSpPr>
              <a:cxnSpLocks/>
              <a:stCxn id="138" idx="6"/>
              <a:endCxn id="137" idx="2"/>
            </p:cNvCxnSpPr>
            <p:nvPr/>
          </p:nvCxnSpPr>
          <p:spPr>
            <a:xfrm>
              <a:off x="4514276" y="3451714"/>
              <a:ext cx="167799" cy="4956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0A83D51-93BA-CD42-AC52-39FF17C3ECBD}"/>
                </a:ext>
              </a:extLst>
            </p:cNvPr>
            <p:cNvCxnSpPr>
              <a:cxnSpLocks/>
              <a:stCxn id="139" idx="2"/>
              <a:endCxn id="135" idx="6"/>
            </p:cNvCxnSpPr>
            <p:nvPr/>
          </p:nvCxnSpPr>
          <p:spPr>
            <a:xfrm flipH="1" flipV="1">
              <a:off x="4867001" y="3453768"/>
              <a:ext cx="173242" cy="1112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9A4D310-13A4-3C48-8861-00A901D5AA81}"/>
                </a:ext>
              </a:extLst>
            </p:cNvPr>
            <p:cNvCxnSpPr>
              <a:cxnSpLocks/>
              <a:stCxn id="140" idx="2"/>
              <a:endCxn id="135" idx="6"/>
            </p:cNvCxnSpPr>
            <p:nvPr/>
          </p:nvCxnSpPr>
          <p:spPr>
            <a:xfrm flipH="1" flipV="1">
              <a:off x="4867001" y="3453768"/>
              <a:ext cx="173242" cy="381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2565550-4B15-0740-B6C5-89D8FCF30877}"/>
                </a:ext>
              </a:extLst>
            </p:cNvPr>
            <p:cNvCxnSpPr>
              <a:cxnSpLocks/>
              <a:stCxn id="139" idx="2"/>
              <a:endCxn id="136" idx="6"/>
            </p:cNvCxnSpPr>
            <p:nvPr/>
          </p:nvCxnSpPr>
          <p:spPr>
            <a:xfrm flipH="1">
              <a:off x="4867001" y="3565023"/>
              <a:ext cx="173242" cy="1335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6D43490-05E9-F143-8716-BAD68358888B}"/>
                </a:ext>
              </a:extLst>
            </p:cNvPr>
            <p:cNvCxnSpPr>
              <a:cxnSpLocks/>
              <a:stCxn id="136" idx="6"/>
              <a:endCxn id="140" idx="2"/>
            </p:cNvCxnSpPr>
            <p:nvPr/>
          </p:nvCxnSpPr>
          <p:spPr>
            <a:xfrm>
              <a:off x="4867001" y="3698544"/>
              <a:ext cx="173242" cy="1364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C216590A-5CC9-E14A-9C1C-0AE79842E68C}"/>
                </a:ext>
              </a:extLst>
            </p:cNvPr>
            <p:cNvCxnSpPr>
              <a:cxnSpLocks/>
              <a:stCxn id="137" idx="6"/>
              <a:endCxn id="140" idx="2"/>
            </p:cNvCxnSpPr>
            <p:nvPr/>
          </p:nvCxnSpPr>
          <p:spPr>
            <a:xfrm flipV="1">
              <a:off x="4867001" y="3834980"/>
              <a:ext cx="173242" cy="1124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3B544B-6624-3049-8639-DC9E40A39822}"/>
                </a:ext>
              </a:extLst>
            </p:cNvPr>
            <p:cNvCxnSpPr>
              <a:cxnSpLocks/>
              <a:stCxn id="137" idx="6"/>
              <a:endCxn id="139" idx="2"/>
            </p:cNvCxnSpPr>
            <p:nvPr/>
          </p:nvCxnSpPr>
          <p:spPr>
            <a:xfrm flipV="1">
              <a:off x="4867001" y="3565023"/>
              <a:ext cx="173242" cy="3823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5A944B39-D239-D642-BDA9-23A8238896F2}"/>
                </a:ext>
              </a:extLst>
            </p:cNvPr>
            <p:cNvSpPr/>
            <p:nvPr/>
          </p:nvSpPr>
          <p:spPr>
            <a:xfrm>
              <a:off x="4325981" y="3606080"/>
              <a:ext cx="184926" cy="1849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6B00171-87BE-2242-A842-1A2419CB15AB}"/>
                </a:ext>
              </a:extLst>
            </p:cNvPr>
            <p:cNvSpPr/>
            <p:nvPr/>
          </p:nvSpPr>
          <p:spPr>
            <a:xfrm>
              <a:off x="4325981" y="3852886"/>
              <a:ext cx="184926" cy="1849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824F628-B2D0-B645-A369-44C41C265DF6}"/>
                </a:ext>
              </a:extLst>
            </p:cNvPr>
            <p:cNvCxnSpPr>
              <a:cxnSpLocks/>
              <a:stCxn id="173" idx="6"/>
              <a:endCxn id="135" idx="2"/>
            </p:cNvCxnSpPr>
            <p:nvPr/>
          </p:nvCxnSpPr>
          <p:spPr>
            <a:xfrm flipV="1">
              <a:off x="4510907" y="3453768"/>
              <a:ext cx="171168" cy="2447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12A7C77-17CD-784F-B6B3-9C0211E6D79A}"/>
                </a:ext>
              </a:extLst>
            </p:cNvPr>
            <p:cNvCxnSpPr>
              <a:cxnSpLocks/>
              <a:stCxn id="173" idx="6"/>
              <a:endCxn id="136" idx="2"/>
            </p:cNvCxnSpPr>
            <p:nvPr/>
          </p:nvCxnSpPr>
          <p:spPr>
            <a:xfrm>
              <a:off x="4510907" y="3698544"/>
              <a:ext cx="1711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4FD0841-C92A-FA4E-BF42-342221797B2B}"/>
                </a:ext>
              </a:extLst>
            </p:cNvPr>
            <p:cNvCxnSpPr>
              <a:cxnSpLocks/>
              <a:stCxn id="173" idx="6"/>
              <a:endCxn id="137" idx="2"/>
            </p:cNvCxnSpPr>
            <p:nvPr/>
          </p:nvCxnSpPr>
          <p:spPr>
            <a:xfrm>
              <a:off x="4510907" y="3698544"/>
              <a:ext cx="171168" cy="2488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DF032C8-2962-F148-BED7-60F5ABD8F2DE}"/>
                </a:ext>
              </a:extLst>
            </p:cNvPr>
            <p:cNvCxnSpPr>
              <a:cxnSpLocks/>
              <a:stCxn id="174" idx="6"/>
              <a:endCxn id="135" idx="2"/>
            </p:cNvCxnSpPr>
            <p:nvPr/>
          </p:nvCxnSpPr>
          <p:spPr>
            <a:xfrm flipV="1">
              <a:off x="4510907" y="3453768"/>
              <a:ext cx="171168" cy="4915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3E2E1D7-4401-994E-9FC8-A72AA8E9219D}"/>
                </a:ext>
              </a:extLst>
            </p:cNvPr>
            <p:cNvCxnSpPr>
              <a:cxnSpLocks/>
              <a:stCxn id="174" idx="6"/>
              <a:endCxn id="136" idx="2"/>
            </p:cNvCxnSpPr>
            <p:nvPr/>
          </p:nvCxnSpPr>
          <p:spPr>
            <a:xfrm flipV="1">
              <a:off x="4510907" y="3698544"/>
              <a:ext cx="171168" cy="2468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A55C113-0B0C-AA4A-8BD1-A4A41D4FC29A}"/>
                </a:ext>
              </a:extLst>
            </p:cNvPr>
            <p:cNvCxnSpPr>
              <a:cxnSpLocks/>
              <a:stCxn id="174" idx="6"/>
              <a:endCxn id="137" idx="2"/>
            </p:cNvCxnSpPr>
            <p:nvPr/>
          </p:nvCxnSpPr>
          <p:spPr>
            <a:xfrm>
              <a:off x="4510907" y="3945350"/>
              <a:ext cx="171168" cy="2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31CE271F-BB16-8E4F-9AB0-B3F61E5E6707}"/>
              </a:ext>
            </a:extLst>
          </p:cNvPr>
          <p:cNvSpPr/>
          <p:nvPr/>
        </p:nvSpPr>
        <p:spPr>
          <a:xfrm>
            <a:off x="3205093" y="2400894"/>
            <a:ext cx="776748" cy="2941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7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8" grpId="0" build="p"/>
      <p:bldP spid="999" grpId="0" build="p"/>
      <p:bldP spid="1000" grpId="0" build="p"/>
      <p:bldP spid="37" grpId="0"/>
      <p:bldP spid="38" grpId="0"/>
      <p:bldP spid="8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0"/>
          <p:cNvSpPr txBox="1">
            <a:spLocks noGrp="1"/>
          </p:cNvSpPr>
          <p:nvPr>
            <p:ph type="title"/>
          </p:nvPr>
        </p:nvSpPr>
        <p:spPr>
          <a:xfrm>
            <a:off x="674278" y="144612"/>
            <a:ext cx="7704000" cy="527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>
                    <a:lumMod val="75000"/>
                  </a:schemeClr>
                </a:solidFill>
                <a:latin typeface="Raleway" pitchFamily="2" charset="77"/>
                <a:cs typeface="Arial"/>
              </a:rPr>
              <a:t>Data Analysis</a:t>
            </a:r>
            <a:endParaRPr>
              <a:solidFill>
                <a:schemeClr val="accent2">
                  <a:lumMod val="75000"/>
                </a:schemeClr>
              </a:solidFill>
              <a:latin typeface="Raleway" pitchFamily="2" charset="77"/>
              <a:cs typeface="Arial"/>
            </a:endParaRPr>
          </a:p>
        </p:txBody>
      </p:sp>
      <p:sp>
        <p:nvSpPr>
          <p:cNvPr id="1073" name="Google Shape;1073;p50"/>
          <p:cNvSpPr txBox="1">
            <a:spLocks noGrp="1"/>
          </p:cNvSpPr>
          <p:nvPr>
            <p:ph type="subTitle" idx="2"/>
          </p:nvPr>
        </p:nvSpPr>
        <p:spPr>
          <a:xfrm>
            <a:off x="1110036" y="4006150"/>
            <a:ext cx="192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Skilled Trades/Artisan</a:t>
            </a:r>
          </a:p>
        </p:txBody>
      </p:sp>
      <p:sp>
        <p:nvSpPr>
          <p:cNvPr id="1075" name="Google Shape;1075;p50"/>
          <p:cNvSpPr txBox="1">
            <a:spLocks noGrp="1"/>
          </p:cNvSpPr>
          <p:nvPr>
            <p:ph type="subTitle" idx="4"/>
          </p:nvPr>
        </p:nvSpPr>
        <p:spPr>
          <a:xfrm>
            <a:off x="3493327" y="4036387"/>
            <a:ext cx="192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b="1"/>
              <a:t>Manufacturing</a:t>
            </a:r>
          </a:p>
        </p:txBody>
      </p:sp>
      <p:sp>
        <p:nvSpPr>
          <p:cNvPr id="1077" name="Google Shape;1077;p50"/>
          <p:cNvSpPr txBox="1">
            <a:spLocks noGrp="1"/>
          </p:cNvSpPr>
          <p:nvPr>
            <p:ph type="subTitle" idx="6"/>
          </p:nvPr>
        </p:nvSpPr>
        <p:spPr>
          <a:xfrm>
            <a:off x="5915729" y="4029481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b="1"/>
              <a:t>Sales</a:t>
            </a:r>
          </a:p>
        </p:txBody>
      </p:sp>
      <p:sp>
        <p:nvSpPr>
          <p:cNvPr id="1079" name="Google Shape;1079;p50"/>
          <p:cNvSpPr txBox="1">
            <a:spLocks noGrp="1"/>
          </p:cNvSpPr>
          <p:nvPr>
            <p:ph type="subTitle" idx="8"/>
          </p:nvPr>
        </p:nvSpPr>
        <p:spPr>
          <a:xfrm>
            <a:off x="1017884" y="2233653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Transportation</a:t>
            </a:r>
          </a:p>
        </p:txBody>
      </p:sp>
      <p:sp>
        <p:nvSpPr>
          <p:cNvPr id="1081" name="Google Shape;1081;p50"/>
          <p:cNvSpPr txBox="1">
            <a:spLocks noGrp="1"/>
          </p:cNvSpPr>
          <p:nvPr>
            <p:ph type="subTitle" idx="13"/>
          </p:nvPr>
        </p:nvSpPr>
        <p:spPr>
          <a:xfrm>
            <a:off x="3502976" y="2256984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General Labor</a:t>
            </a:r>
          </a:p>
        </p:txBody>
      </p:sp>
      <p:sp>
        <p:nvSpPr>
          <p:cNvPr id="1083" name="Google Shape;1083;p50"/>
          <p:cNvSpPr txBox="1">
            <a:spLocks noGrp="1"/>
          </p:cNvSpPr>
          <p:nvPr>
            <p:ph type="subTitle" idx="15"/>
          </p:nvPr>
        </p:nvSpPr>
        <p:spPr>
          <a:xfrm>
            <a:off x="5915729" y="2286406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Hospitality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6830D7D-C912-491C-ABA9-BE7DE988BF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6485957"/>
              </p:ext>
            </p:extLst>
          </p:nvPr>
        </p:nvGraphicFramePr>
        <p:xfrm>
          <a:off x="1069600" y="1250788"/>
          <a:ext cx="2045468" cy="1176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011E2988-707B-4584-983E-18AF399230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855518"/>
              </p:ext>
            </p:extLst>
          </p:nvPr>
        </p:nvGraphicFramePr>
        <p:xfrm>
          <a:off x="3431943" y="1274119"/>
          <a:ext cx="2045468" cy="1176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5" name="Chart 64">
            <a:extLst>
              <a:ext uri="{FF2B5EF4-FFF2-40B4-BE49-F238E27FC236}">
                <a16:creationId xmlns:a16="http://schemas.microsoft.com/office/drawing/2014/main" id="{957653DB-0648-4916-9D92-96E6DDF194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9362581"/>
              </p:ext>
            </p:extLst>
          </p:nvPr>
        </p:nvGraphicFramePr>
        <p:xfrm>
          <a:off x="987268" y="2937672"/>
          <a:ext cx="2045468" cy="1176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1564993A-B700-404D-A5A0-8C50C29305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782603"/>
              </p:ext>
            </p:extLst>
          </p:nvPr>
        </p:nvGraphicFramePr>
        <p:xfrm>
          <a:off x="3431943" y="2983240"/>
          <a:ext cx="2045468" cy="1176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7" name="Chart 66">
            <a:extLst>
              <a:ext uri="{FF2B5EF4-FFF2-40B4-BE49-F238E27FC236}">
                <a16:creationId xmlns:a16="http://schemas.microsoft.com/office/drawing/2014/main" id="{3ADB2E0D-AB91-44CF-AED3-19A1E2899D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330876"/>
              </p:ext>
            </p:extLst>
          </p:nvPr>
        </p:nvGraphicFramePr>
        <p:xfrm>
          <a:off x="5915729" y="1250788"/>
          <a:ext cx="2045468" cy="1176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68" name="Chart 67">
            <a:extLst>
              <a:ext uri="{FF2B5EF4-FFF2-40B4-BE49-F238E27FC236}">
                <a16:creationId xmlns:a16="http://schemas.microsoft.com/office/drawing/2014/main" id="{92628754-B8DA-435C-B117-1A7806BCBA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9606202"/>
              </p:ext>
            </p:extLst>
          </p:nvPr>
        </p:nvGraphicFramePr>
        <p:xfrm>
          <a:off x="5915729" y="3012671"/>
          <a:ext cx="2045468" cy="1176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0" name="Google Shape;1332;p59">
            <a:extLst>
              <a:ext uri="{FF2B5EF4-FFF2-40B4-BE49-F238E27FC236}">
                <a16:creationId xmlns:a16="http://schemas.microsoft.com/office/drawing/2014/main" id="{8EA52B2A-AE6D-417D-8BD8-2ECF68A4B119}"/>
              </a:ext>
            </a:extLst>
          </p:cNvPr>
          <p:cNvSpPr txBox="1">
            <a:spLocks noGrp="1"/>
          </p:cNvSpPr>
          <p:nvPr/>
        </p:nvSpPr>
        <p:spPr>
          <a:xfrm>
            <a:off x="674278" y="857329"/>
            <a:ext cx="7704000" cy="41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Barlow Light"/>
                <a:sym typeface="Barlow Light"/>
              </a:rPr>
              <a:t>Training Data (2799 Posts)</a:t>
            </a:r>
            <a:endParaRPr sz="1600" b="1">
              <a:latin typeface="Barlow Light"/>
              <a:sym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8064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0"/>
          <p:cNvSpPr txBox="1">
            <a:spLocks noGrp="1"/>
          </p:cNvSpPr>
          <p:nvPr>
            <p:ph type="title"/>
          </p:nvPr>
        </p:nvSpPr>
        <p:spPr>
          <a:xfrm>
            <a:off x="674278" y="1912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Raleway" pitchFamily="2" charset="77"/>
                <a:cs typeface="Arial"/>
              </a:rPr>
              <a:t>Data Analysis </a:t>
            </a:r>
          </a:p>
        </p:txBody>
      </p:sp>
      <p:sp>
        <p:nvSpPr>
          <p:cNvPr id="1073" name="Google Shape;1073;p50"/>
          <p:cNvSpPr txBox="1">
            <a:spLocks noGrp="1"/>
          </p:cNvSpPr>
          <p:nvPr>
            <p:ph type="subTitle" idx="2"/>
          </p:nvPr>
        </p:nvSpPr>
        <p:spPr>
          <a:xfrm>
            <a:off x="1110036" y="4006150"/>
            <a:ext cx="192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Skilled Trades/Artisan</a:t>
            </a:r>
          </a:p>
        </p:txBody>
      </p:sp>
      <p:sp>
        <p:nvSpPr>
          <p:cNvPr id="1075" name="Google Shape;1075;p50"/>
          <p:cNvSpPr txBox="1">
            <a:spLocks noGrp="1"/>
          </p:cNvSpPr>
          <p:nvPr>
            <p:ph type="subTitle" idx="4"/>
          </p:nvPr>
        </p:nvSpPr>
        <p:spPr>
          <a:xfrm>
            <a:off x="3493327" y="4036387"/>
            <a:ext cx="192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b="1"/>
              <a:t>Healthcare</a:t>
            </a:r>
          </a:p>
        </p:txBody>
      </p:sp>
      <p:sp>
        <p:nvSpPr>
          <p:cNvPr id="1077" name="Google Shape;1077;p50"/>
          <p:cNvSpPr txBox="1">
            <a:spLocks noGrp="1"/>
          </p:cNvSpPr>
          <p:nvPr>
            <p:ph type="subTitle" idx="6"/>
          </p:nvPr>
        </p:nvSpPr>
        <p:spPr>
          <a:xfrm>
            <a:off x="5915729" y="4029481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600" b="1"/>
              <a:t>Sales</a:t>
            </a:r>
          </a:p>
        </p:txBody>
      </p:sp>
      <p:sp>
        <p:nvSpPr>
          <p:cNvPr id="1079" name="Google Shape;1079;p50"/>
          <p:cNvSpPr txBox="1">
            <a:spLocks noGrp="1"/>
          </p:cNvSpPr>
          <p:nvPr>
            <p:ph type="subTitle" idx="8"/>
          </p:nvPr>
        </p:nvSpPr>
        <p:spPr>
          <a:xfrm>
            <a:off x="1017884" y="2233653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General Labor</a:t>
            </a:r>
          </a:p>
        </p:txBody>
      </p:sp>
      <p:sp>
        <p:nvSpPr>
          <p:cNvPr id="1081" name="Google Shape;1081;p50"/>
          <p:cNvSpPr txBox="1">
            <a:spLocks noGrp="1"/>
          </p:cNvSpPr>
          <p:nvPr>
            <p:ph type="subTitle" idx="13"/>
          </p:nvPr>
        </p:nvSpPr>
        <p:spPr>
          <a:xfrm>
            <a:off x="3502976" y="2256984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Hospitality</a:t>
            </a:r>
          </a:p>
        </p:txBody>
      </p:sp>
      <p:sp>
        <p:nvSpPr>
          <p:cNvPr id="1083" name="Google Shape;1083;p50"/>
          <p:cNvSpPr txBox="1">
            <a:spLocks noGrp="1"/>
          </p:cNvSpPr>
          <p:nvPr>
            <p:ph type="subTitle" idx="15"/>
          </p:nvPr>
        </p:nvSpPr>
        <p:spPr>
          <a:xfrm>
            <a:off x="5915729" y="2286406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Transportation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6830D7D-C912-491C-ABA9-BE7DE988BF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1900838"/>
              </p:ext>
            </p:extLst>
          </p:nvPr>
        </p:nvGraphicFramePr>
        <p:xfrm>
          <a:off x="1069600" y="1250788"/>
          <a:ext cx="2045468" cy="1176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011E2988-707B-4584-983E-18AF399230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5217397"/>
              </p:ext>
            </p:extLst>
          </p:nvPr>
        </p:nvGraphicFramePr>
        <p:xfrm>
          <a:off x="3431943" y="1274119"/>
          <a:ext cx="2045468" cy="1176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5" name="Chart 64">
            <a:extLst>
              <a:ext uri="{FF2B5EF4-FFF2-40B4-BE49-F238E27FC236}">
                <a16:creationId xmlns:a16="http://schemas.microsoft.com/office/drawing/2014/main" id="{957653DB-0648-4916-9D92-96E6DDF194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8268391"/>
              </p:ext>
            </p:extLst>
          </p:nvPr>
        </p:nvGraphicFramePr>
        <p:xfrm>
          <a:off x="987268" y="2937672"/>
          <a:ext cx="2045468" cy="1176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1564993A-B700-404D-A5A0-8C50C29305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277930"/>
              </p:ext>
            </p:extLst>
          </p:nvPr>
        </p:nvGraphicFramePr>
        <p:xfrm>
          <a:off x="3431943" y="2983240"/>
          <a:ext cx="2045468" cy="1176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7" name="Chart 66">
            <a:extLst>
              <a:ext uri="{FF2B5EF4-FFF2-40B4-BE49-F238E27FC236}">
                <a16:creationId xmlns:a16="http://schemas.microsoft.com/office/drawing/2014/main" id="{3ADB2E0D-AB91-44CF-AED3-19A1E2899D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8356217"/>
              </p:ext>
            </p:extLst>
          </p:nvPr>
        </p:nvGraphicFramePr>
        <p:xfrm>
          <a:off x="5915729" y="1250788"/>
          <a:ext cx="2045468" cy="1176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68" name="Chart 67">
            <a:extLst>
              <a:ext uri="{FF2B5EF4-FFF2-40B4-BE49-F238E27FC236}">
                <a16:creationId xmlns:a16="http://schemas.microsoft.com/office/drawing/2014/main" id="{92628754-B8DA-435C-B117-1A7806BCBA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4394340"/>
              </p:ext>
            </p:extLst>
          </p:nvPr>
        </p:nvGraphicFramePr>
        <p:xfrm>
          <a:off x="5915729" y="3012671"/>
          <a:ext cx="2045468" cy="1176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6" name="Google Shape;1332;p59">
            <a:extLst>
              <a:ext uri="{FF2B5EF4-FFF2-40B4-BE49-F238E27FC236}">
                <a16:creationId xmlns:a16="http://schemas.microsoft.com/office/drawing/2014/main" id="{26B1115D-9F1B-462A-AC21-6ECA6D2DF934}"/>
              </a:ext>
            </a:extLst>
          </p:cNvPr>
          <p:cNvSpPr txBox="1">
            <a:spLocks noGrp="1"/>
          </p:cNvSpPr>
          <p:nvPr/>
        </p:nvSpPr>
        <p:spPr>
          <a:xfrm>
            <a:off x="674278" y="857329"/>
            <a:ext cx="7704000" cy="416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Barlow Light"/>
                <a:sym typeface="Barlow Light"/>
              </a:rPr>
              <a:t>Resumes Data (255 Posts)</a:t>
            </a:r>
            <a:endParaRPr sz="1600" b="1">
              <a:latin typeface="Barlow Light"/>
              <a:sym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2798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2"/>
          <p:cNvSpPr txBox="1">
            <a:spLocks noGrp="1"/>
          </p:cNvSpPr>
          <p:nvPr>
            <p:ph type="title"/>
          </p:nvPr>
        </p:nvSpPr>
        <p:spPr>
          <a:xfrm>
            <a:off x="2596104" y="358704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+mj-lt"/>
              </a:rPr>
              <a:t>Transportation</a:t>
            </a:r>
            <a:endParaRPr sz="3200" b="1">
              <a:latin typeface="+mj-lt"/>
            </a:endParaRPr>
          </a:p>
        </p:txBody>
      </p:sp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678180" y="1933563"/>
            <a:ext cx="7917180" cy="16534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sz="1400"/>
              <a:t>Owner operator of 16ft box truck (Illinois) I am in search of a company with consistent work for a 16ft box truck as an owner operator. 2yrs experience with class A OTR tractor trailer. Also have 2+ </a:t>
            </a:r>
            <a:r>
              <a:rPr lang="en-US" sz="1400" err="1"/>
              <a:t>yrs</a:t>
            </a:r>
            <a:r>
              <a:rPr lang="en-US" sz="1400"/>
              <a:t> of 16-26 ft box truck doing deliveries in all of the city of Chicago and surrounding suburbs. If you have any opportunities or any questions please contact me at  show contact info  .  Will be able to start ASAP just waiting on the right opportunity.</a:t>
            </a:r>
          </a:p>
        </p:txBody>
      </p:sp>
      <p:grpSp>
        <p:nvGrpSpPr>
          <p:cNvPr id="742" name="Google Shape;742;p42"/>
          <p:cNvGrpSpPr/>
          <p:nvPr/>
        </p:nvGrpSpPr>
        <p:grpSpPr>
          <a:xfrm flipH="1">
            <a:off x="4092548" y="776152"/>
            <a:ext cx="958896" cy="645102"/>
            <a:chOff x="2386875" y="678175"/>
            <a:chExt cx="452075" cy="304150"/>
          </a:xfrm>
        </p:grpSpPr>
        <p:sp>
          <p:nvSpPr>
            <p:cNvPr id="743" name="Google Shape;743;p42"/>
            <p:cNvSpPr/>
            <p:nvPr/>
          </p:nvSpPr>
          <p:spPr>
            <a:xfrm>
              <a:off x="2386875" y="678175"/>
              <a:ext cx="452075" cy="304150"/>
            </a:xfrm>
            <a:custGeom>
              <a:avLst/>
              <a:gdLst/>
              <a:ahLst/>
              <a:cxnLst/>
              <a:rect l="l" t="t" r="r" b="b"/>
              <a:pathLst>
                <a:path w="18083" h="12166" extrusionOk="0">
                  <a:moveTo>
                    <a:pt x="1597" y="1"/>
                  </a:moveTo>
                  <a:lnTo>
                    <a:pt x="1269" y="48"/>
                  </a:lnTo>
                  <a:lnTo>
                    <a:pt x="987" y="142"/>
                  </a:lnTo>
                  <a:lnTo>
                    <a:pt x="705" y="283"/>
                  </a:lnTo>
                  <a:lnTo>
                    <a:pt x="470" y="518"/>
                  </a:lnTo>
                  <a:lnTo>
                    <a:pt x="282" y="752"/>
                  </a:lnTo>
                  <a:lnTo>
                    <a:pt x="94" y="1034"/>
                  </a:lnTo>
                  <a:lnTo>
                    <a:pt x="0" y="1316"/>
                  </a:lnTo>
                  <a:lnTo>
                    <a:pt x="0" y="1645"/>
                  </a:lnTo>
                  <a:lnTo>
                    <a:pt x="0" y="7093"/>
                  </a:lnTo>
                  <a:lnTo>
                    <a:pt x="0" y="7422"/>
                  </a:lnTo>
                  <a:lnTo>
                    <a:pt x="94" y="7751"/>
                  </a:lnTo>
                  <a:lnTo>
                    <a:pt x="282" y="8032"/>
                  </a:lnTo>
                  <a:lnTo>
                    <a:pt x="470" y="8267"/>
                  </a:lnTo>
                  <a:lnTo>
                    <a:pt x="705" y="8455"/>
                  </a:lnTo>
                  <a:lnTo>
                    <a:pt x="987" y="8596"/>
                  </a:lnTo>
                  <a:lnTo>
                    <a:pt x="1269" y="8690"/>
                  </a:lnTo>
                  <a:lnTo>
                    <a:pt x="1597" y="8737"/>
                  </a:lnTo>
                  <a:lnTo>
                    <a:pt x="11179" y="8737"/>
                  </a:lnTo>
                  <a:lnTo>
                    <a:pt x="14232" y="12166"/>
                  </a:lnTo>
                  <a:lnTo>
                    <a:pt x="14232" y="8737"/>
                  </a:lnTo>
                  <a:lnTo>
                    <a:pt x="16439" y="8737"/>
                  </a:lnTo>
                  <a:lnTo>
                    <a:pt x="16768" y="8690"/>
                  </a:lnTo>
                  <a:lnTo>
                    <a:pt x="17097" y="8596"/>
                  </a:lnTo>
                  <a:lnTo>
                    <a:pt x="17378" y="8455"/>
                  </a:lnTo>
                  <a:lnTo>
                    <a:pt x="17613" y="8267"/>
                  </a:lnTo>
                  <a:lnTo>
                    <a:pt x="17801" y="8032"/>
                  </a:lnTo>
                  <a:lnTo>
                    <a:pt x="17942" y="7751"/>
                  </a:lnTo>
                  <a:lnTo>
                    <a:pt x="18036" y="7422"/>
                  </a:lnTo>
                  <a:lnTo>
                    <a:pt x="18083" y="7093"/>
                  </a:lnTo>
                  <a:lnTo>
                    <a:pt x="18083" y="1645"/>
                  </a:lnTo>
                  <a:lnTo>
                    <a:pt x="18036" y="1316"/>
                  </a:lnTo>
                  <a:lnTo>
                    <a:pt x="17942" y="1034"/>
                  </a:lnTo>
                  <a:lnTo>
                    <a:pt x="17801" y="752"/>
                  </a:lnTo>
                  <a:lnTo>
                    <a:pt x="17613" y="518"/>
                  </a:lnTo>
                  <a:lnTo>
                    <a:pt x="17378" y="283"/>
                  </a:lnTo>
                  <a:lnTo>
                    <a:pt x="17097" y="142"/>
                  </a:lnTo>
                  <a:lnTo>
                    <a:pt x="16768" y="48"/>
                  </a:lnTo>
                  <a:lnTo>
                    <a:pt x="16439" y="1"/>
                  </a:lnTo>
                  <a:close/>
                </a:path>
              </a:pathLst>
            </a:custGeom>
            <a:solidFill>
              <a:srgbClr val="FCFBFF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2494900" y="760375"/>
              <a:ext cx="43475" cy="43475"/>
            </a:xfrm>
            <a:custGeom>
              <a:avLst/>
              <a:gdLst/>
              <a:ahLst/>
              <a:cxnLst/>
              <a:rect l="l" t="t" r="r" b="b"/>
              <a:pathLst>
                <a:path w="1739" h="1739" extrusionOk="0">
                  <a:moveTo>
                    <a:pt x="846" y="1"/>
                  </a:moveTo>
                  <a:lnTo>
                    <a:pt x="705" y="48"/>
                  </a:lnTo>
                  <a:lnTo>
                    <a:pt x="517" y="95"/>
                  </a:lnTo>
                  <a:lnTo>
                    <a:pt x="376" y="189"/>
                  </a:lnTo>
                  <a:lnTo>
                    <a:pt x="235" y="282"/>
                  </a:lnTo>
                  <a:lnTo>
                    <a:pt x="141" y="423"/>
                  </a:lnTo>
                  <a:lnTo>
                    <a:pt x="47" y="564"/>
                  </a:lnTo>
                  <a:lnTo>
                    <a:pt x="0" y="705"/>
                  </a:lnTo>
                  <a:lnTo>
                    <a:pt x="0" y="893"/>
                  </a:lnTo>
                  <a:lnTo>
                    <a:pt x="0" y="1081"/>
                  </a:lnTo>
                  <a:lnTo>
                    <a:pt x="47" y="1222"/>
                  </a:lnTo>
                  <a:lnTo>
                    <a:pt x="141" y="1363"/>
                  </a:lnTo>
                  <a:lnTo>
                    <a:pt x="235" y="1504"/>
                  </a:lnTo>
                  <a:lnTo>
                    <a:pt x="376" y="1598"/>
                  </a:lnTo>
                  <a:lnTo>
                    <a:pt x="517" y="1691"/>
                  </a:lnTo>
                  <a:lnTo>
                    <a:pt x="705" y="1738"/>
                  </a:lnTo>
                  <a:lnTo>
                    <a:pt x="1034" y="1738"/>
                  </a:lnTo>
                  <a:lnTo>
                    <a:pt x="1175" y="1691"/>
                  </a:lnTo>
                  <a:lnTo>
                    <a:pt x="1363" y="1598"/>
                  </a:lnTo>
                  <a:lnTo>
                    <a:pt x="1456" y="1504"/>
                  </a:lnTo>
                  <a:lnTo>
                    <a:pt x="1597" y="1363"/>
                  </a:lnTo>
                  <a:lnTo>
                    <a:pt x="1644" y="1222"/>
                  </a:lnTo>
                  <a:lnTo>
                    <a:pt x="1691" y="1081"/>
                  </a:lnTo>
                  <a:lnTo>
                    <a:pt x="1738" y="893"/>
                  </a:lnTo>
                  <a:lnTo>
                    <a:pt x="1691" y="705"/>
                  </a:lnTo>
                  <a:lnTo>
                    <a:pt x="1644" y="564"/>
                  </a:lnTo>
                  <a:lnTo>
                    <a:pt x="1597" y="423"/>
                  </a:lnTo>
                  <a:lnTo>
                    <a:pt x="1456" y="282"/>
                  </a:lnTo>
                  <a:lnTo>
                    <a:pt x="1363" y="189"/>
                  </a:lnTo>
                  <a:lnTo>
                    <a:pt x="1175" y="95"/>
                  </a:lnTo>
                  <a:lnTo>
                    <a:pt x="1034" y="48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B5E1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2598225" y="760375"/>
              <a:ext cx="43475" cy="43475"/>
            </a:xfrm>
            <a:custGeom>
              <a:avLst/>
              <a:gdLst/>
              <a:ahLst/>
              <a:cxnLst/>
              <a:rect l="l" t="t" r="r" b="b"/>
              <a:pathLst>
                <a:path w="1739" h="1739" extrusionOk="0">
                  <a:moveTo>
                    <a:pt x="846" y="1"/>
                  </a:moveTo>
                  <a:lnTo>
                    <a:pt x="705" y="48"/>
                  </a:lnTo>
                  <a:lnTo>
                    <a:pt x="517" y="95"/>
                  </a:lnTo>
                  <a:lnTo>
                    <a:pt x="376" y="189"/>
                  </a:lnTo>
                  <a:lnTo>
                    <a:pt x="235" y="282"/>
                  </a:lnTo>
                  <a:lnTo>
                    <a:pt x="141" y="423"/>
                  </a:lnTo>
                  <a:lnTo>
                    <a:pt x="95" y="564"/>
                  </a:lnTo>
                  <a:lnTo>
                    <a:pt x="1" y="705"/>
                  </a:lnTo>
                  <a:lnTo>
                    <a:pt x="1" y="893"/>
                  </a:lnTo>
                  <a:lnTo>
                    <a:pt x="1" y="1081"/>
                  </a:lnTo>
                  <a:lnTo>
                    <a:pt x="95" y="1222"/>
                  </a:lnTo>
                  <a:lnTo>
                    <a:pt x="141" y="1363"/>
                  </a:lnTo>
                  <a:lnTo>
                    <a:pt x="235" y="1504"/>
                  </a:lnTo>
                  <a:lnTo>
                    <a:pt x="376" y="1598"/>
                  </a:lnTo>
                  <a:lnTo>
                    <a:pt x="517" y="1691"/>
                  </a:lnTo>
                  <a:lnTo>
                    <a:pt x="705" y="1738"/>
                  </a:lnTo>
                  <a:lnTo>
                    <a:pt x="1034" y="1738"/>
                  </a:lnTo>
                  <a:lnTo>
                    <a:pt x="1222" y="1691"/>
                  </a:lnTo>
                  <a:lnTo>
                    <a:pt x="1363" y="1598"/>
                  </a:lnTo>
                  <a:lnTo>
                    <a:pt x="1504" y="1504"/>
                  </a:lnTo>
                  <a:lnTo>
                    <a:pt x="1597" y="1363"/>
                  </a:lnTo>
                  <a:lnTo>
                    <a:pt x="1644" y="1222"/>
                  </a:lnTo>
                  <a:lnTo>
                    <a:pt x="1738" y="1081"/>
                  </a:lnTo>
                  <a:lnTo>
                    <a:pt x="1738" y="893"/>
                  </a:lnTo>
                  <a:lnTo>
                    <a:pt x="1738" y="705"/>
                  </a:lnTo>
                  <a:lnTo>
                    <a:pt x="1644" y="564"/>
                  </a:lnTo>
                  <a:lnTo>
                    <a:pt x="1597" y="423"/>
                  </a:lnTo>
                  <a:lnTo>
                    <a:pt x="1504" y="282"/>
                  </a:lnTo>
                  <a:lnTo>
                    <a:pt x="1363" y="189"/>
                  </a:lnTo>
                  <a:lnTo>
                    <a:pt x="1222" y="95"/>
                  </a:lnTo>
                  <a:lnTo>
                    <a:pt x="1034" y="48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B5E1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2692150" y="760375"/>
              <a:ext cx="43475" cy="43475"/>
            </a:xfrm>
            <a:custGeom>
              <a:avLst/>
              <a:gdLst/>
              <a:ahLst/>
              <a:cxnLst/>
              <a:rect l="l" t="t" r="r" b="b"/>
              <a:pathLst>
                <a:path w="1739" h="1739" extrusionOk="0">
                  <a:moveTo>
                    <a:pt x="893" y="1"/>
                  </a:moveTo>
                  <a:lnTo>
                    <a:pt x="705" y="48"/>
                  </a:lnTo>
                  <a:lnTo>
                    <a:pt x="518" y="95"/>
                  </a:lnTo>
                  <a:lnTo>
                    <a:pt x="377" y="189"/>
                  </a:lnTo>
                  <a:lnTo>
                    <a:pt x="283" y="282"/>
                  </a:lnTo>
                  <a:lnTo>
                    <a:pt x="142" y="423"/>
                  </a:lnTo>
                  <a:lnTo>
                    <a:pt x="95" y="564"/>
                  </a:lnTo>
                  <a:lnTo>
                    <a:pt x="48" y="705"/>
                  </a:lnTo>
                  <a:lnTo>
                    <a:pt x="1" y="893"/>
                  </a:lnTo>
                  <a:lnTo>
                    <a:pt x="48" y="1081"/>
                  </a:lnTo>
                  <a:lnTo>
                    <a:pt x="95" y="1222"/>
                  </a:lnTo>
                  <a:lnTo>
                    <a:pt x="142" y="1363"/>
                  </a:lnTo>
                  <a:lnTo>
                    <a:pt x="283" y="1504"/>
                  </a:lnTo>
                  <a:lnTo>
                    <a:pt x="377" y="1598"/>
                  </a:lnTo>
                  <a:lnTo>
                    <a:pt x="518" y="1691"/>
                  </a:lnTo>
                  <a:lnTo>
                    <a:pt x="705" y="1738"/>
                  </a:lnTo>
                  <a:lnTo>
                    <a:pt x="1034" y="1738"/>
                  </a:lnTo>
                  <a:lnTo>
                    <a:pt x="1222" y="1691"/>
                  </a:lnTo>
                  <a:lnTo>
                    <a:pt x="1363" y="1598"/>
                  </a:lnTo>
                  <a:lnTo>
                    <a:pt x="1504" y="1504"/>
                  </a:lnTo>
                  <a:lnTo>
                    <a:pt x="1598" y="1363"/>
                  </a:lnTo>
                  <a:lnTo>
                    <a:pt x="1692" y="1222"/>
                  </a:lnTo>
                  <a:lnTo>
                    <a:pt x="1739" y="1081"/>
                  </a:lnTo>
                  <a:lnTo>
                    <a:pt x="1739" y="893"/>
                  </a:lnTo>
                  <a:lnTo>
                    <a:pt x="1739" y="705"/>
                  </a:lnTo>
                  <a:lnTo>
                    <a:pt x="1692" y="564"/>
                  </a:lnTo>
                  <a:lnTo>
                    <a:pt x="1598" y="423"/>
                  </a:lnTo>
                  <a:lnTo>
                    <a:pt x="1504" y="282"/>
                  </a:lnTo>
                  <a:lnTo>
                    <a:pt x="1363" y="189"/>
                  </a:lnTo>
                  <a:lnTo>
                    <a:pt x="1222" y="95"/>
                  </a:lnTo>
                  <a:lnTo>
                    <a:pt x="1034" y="48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B5E1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998;p20">
            <a:extLst>
              <a:ext uri="{FF2B5EF4-FFF2-40B4-BE49-F238E27FC236}">
                <a16:creationId xmlns:a16="http://schemas.microsoft.com/office/drawing/2014/main" id="{B7E520B9-5031-44B7-9013-5F35A45A1869}"/>
              </a:ext>
            </a:extLst>
          </p:cNvPr>
          <p:cNvSpPr txBox="1">
            <a:spLocks/>
          </p:cNvSpPr>
          <p:nvPr/>
        </p:nvSpPr>
        <p:spPr>
          <a:xfrm>
            <a:off x="914400" y="1483973"/>
            <a:ext cx="5471586" cy="40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1800" b="1" u="sng"/>
              <a:t>Step 5 </a:t>
            </a:r>
            <a:r>
              <a:rPr lang="en-US" b="1"/>
              <a:t>– Validation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5" name="Google Shape;1355;p60"/>
          <p:cNvCxnSpPr/>
          <p:nvPr/>
        </p:nvCxnSpPr>
        <p:spPr>
          <a:xfrm>
            <a:off x="3671663" y="1928000"/>
            <a:ext cx="68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6" name="Google Shape;1356;p60"/>
          <p:cNvCxnSpPr/>
          <p:nvPr/>
        </p:nvCxnSpPr>
        <p:spPr>
          <a:xfrm rot="10800000">
            <a:off x="4365345" y="2615150"/>
            <a:ext cx="70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7" name="Google Shape;1357;p60"/>
          <p:cNvCxnSpPr/>
          <p:nvPr/>
        </p:nvCxnSpPr>
        <p:spPr>
          <a:xfrm>
            <a:off x="3661145" y="3290225"/>
            <a:ext cx="70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8" name="Google Shape;1358;p60"/>
          <p:cNvCxnSpPr/>
          <p:nvPr/>
        </p:nvCxnSpPr>
        <p:spPr>
          <a:xfrm rot="10800000">
            <a:off x="4373745" y="3957600"/>
            <a:ext cx="69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9" name="Google Shape;1359;p60"/>
          <p:cNvCxnSpPr/>
          <p:nvPr/>
        </p:nvCxnSpPr>
        <p:spPr>
          <a:xfrm>
            <a:off x="4365295" y="1346350"/>
            <a:ext cx="0" cy="388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61" name="Google Shape;1361;p60"/>
          <p:cNvSpPr/>
          <p:nvPr/>
        </p:nvSpPr>
        <p:spPr>
          <a:xfrm>
            <a:off x="2866184" y="2949887"/>
            <a:ext cx="1218023" cy="831000"/>
          </a:xfrm>
          <a:prstGeom prst="round2Diag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60"/>
          <p:cNvSpPr/>
          <p:nvPr/>
        </p:nvSpPr>
        <p:spPr>
          <a:xfrm>
            <a:off x="4603413" y="2112850"/>
            <a:ext cx="1156093" cy="831000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60"/>
          <p:cNvSpPr/>
          <p:nvPr/>
        </p:nvSpPr>
        <p:spPr>
          <a:xfrm>
            <a:off x="4603413" y="3455300"/>
            <a:ext cx="1391286" cy="831000"/>
          </a:xfrm>
          <a:prstGeom prst="round2DiagRect">
            <a:avLst/>
          </a:prstGeom>
          <a:solidFill>
            <a:schemeClr val="tx2">
              <a:lumMod val="9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60"/>
          <p:cNvSpPr txBox="1"/>
          <p:nvPr/>
        </p:nvSpPr>
        <p:spPr>
          <a:xfrm>
            <a:off x="369055" y="1361304"/>
            <a:ext cx="2263350" cy="86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lvl="0" algn="just"/>
            <a:r>
              <a:rPr lang="en-US" sz="1100">
                <a:solidFill>
                  <a:schemeClr val="dk1"/>
                </a:solidFill>
                <a:latin typeface="Barlow" pitchFamily="2" charset="77"/>
                <a:ea typeface="Lato"/>
                <a:cs typeface="Lato"/>
              </a:rPr>
              <a:t>Driver Job Wanted (Chicago) CDL-Class-B Looking for Small Truck Delivery work Prefer Days Thanks Jeff  show contact info</a:t>
            </a:r>
          </a:p>
        </p:txBody>
      </p:sp>
      <p:sp>
        <p:nvSpPr>
          <p:cNvPr id="1366" name="Google Shape;1366;p60"/>
          <p:cNvSpPr txBox="1"/>
          <p:nvPr/>
        </p:nvSpPr>
        <p:spPr>
          <a:xfrm>
            <a:off x="218051" y="3055134"/>
            <a:ext cx="2629913" cy="962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lvl="0" algn="just"/>
            <a:r>
              <a:rPr lang="en-US" sz="1100">
                <a:solidFill>
                  <a:schemeClr val="dk1"/>
                </a:solidFill>
                <a:latin typeface="Barlow" pitchFamily="2" charset="77"/>
                <a:ea typeface="Lato"/>
                <a:cs typeface="Lato"/>
              </a:rPr>
              <a:t>Social Media Marketer (Chicago) Hi! My name is </a:t>
            </a:r>
            <a:r>
              <a:rPr lang="en-US" sz="1100" err="1">
                <a:solidFill>
                  <a:schemeClr val="dk1"/>
                </a:solidFill>
                <a:latin typeface="Barlow" pitchFamily="2" charset="77"/>
                <a:ea typeface="Lato"/>
                <a:cs typeface="Lato"/>
              </a:rPr>
              <a:t>Alexyss</a:t>
            </a:r>
            <a:r>
              <a:rPr lang="en-US" sz="1100">
                <a:solidFill>
                  <a:schemeClr val="dk1"/>
                </a:solidFill>
                <a:latin typeface="Barlow" pitchFamily="2" charset="77"/>
                <a:ea typeface="Lato"/>
                <a:cs typeface="Lato"/>
              </a:rPr>
              <a:t> </a:t>
            </a:r>
            <a:r>
              <a:rPr lang="en-US" sz="1100" err="1">
                <a:solidFill>
                  <a:schemeClr val="dk1"/>
                </a:solidFill>
                <a:latin typeface="Barlow" pitchFamily="2" charset="77"/>
                <a:ea typeface="Lato"/>
                <a:cs typeface="Lato"/>
              </a:rPr>
              <a:t>Rubjerg</a:t>
            </a:r>
            <a:r>
              <a:rPr lang="en-US" sz="1100">
                <a:solidFill>
                  <a:schemeClr val="dk1"/>
                </a:solidFill>
                <a:latin typeface="Barlow" pitchFamily="2" charset="77"/>
                <a:ea typeface="Lato"/>
                <a:cs typeface="Lato"/>
              </a:rPr>
              <a:t> and I am a social media marketer!   I graduated with a business degree which really jump-started my drive. However, my childhood dream was always to own multiple businesses so I guess I should credit that. I absolutely love...</a:t>
            </a:r>
          </a:p>
        </p:txBody>
      </p:sp>
      <p:sp>
        <p:nvSpPr>
          <p:cNvPr id="24" name="Google Shape;1368;p60">
            <a:extLst>
              <a:ext uri="{FF2B5EF4-FFF2-40B4-BE49-F238E27FC236}">
                <a16:creationId xmlns:a16="http://schemas.microsoft.com/office/drawing/2014/main" id="{1A73C5CC-357A-4F8D-B818-6024EDC91E39}"/>
              </a:ext>
            </a:extLst>
          </p:cNvPr>
          <p:cNvSpPr txBox="1"/>
          <p:nvPr/>
        </p:nvSpPr>
        <p:spPr>
          <a:xfrm>
            <a:off x="2857736" y="3142962"/>
            <a:ext cx="1218023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Sales</a:t>
            </a:r>
            <a:endParaRPr sz="1600" b="1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1368;p60">
            <a:extLst>
              <a:ext uri="{FF2B5EF4-FFF2-40B4-BE49-F238E27FC236}">
                <a16:creationId xmlns:a16="http://schemas.microsoft.com/office/drawing/2014/main" id="{3EC54841-A885-4415-AA23-08214481836D}"/>
              </a:ext>
            </a:extLst>
          </p:cNvPr>
          <p:cNvSpPr txBox="1"/>
          <p:nvPr/>
        </p:nvSpPr>
        <p:spPr>
          <a:xfrm>
            <a:off x="4570986" y="2309776"/>
            <a:ext cx="1218023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Food Beverages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1368;p60">
            <a:extLst>
              <a:ext uri="{FF2B5EF4-FFF2-40B4-BE49-F238E27FC236}">
                <a16:creationId xmlns:a16="http://schemas.microsoft.com/office/drawing/2014/main" id="{3A834D39-FD1F-4052-A90D-AA5911F34F5F}"/>
              </a:ext>
            </a:extLst>
          </p:cNvPr>
          <p:cNvSpPr txBox="1"/>
          <p:nvPr/>
        </p:nvSpPr>
        <p:spPr>
          <a:xfrm>
            <a:off x="4639853" y="3633650"/>
            <a:ext cx="1357375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Manufacturing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Google Shape;1366;p60">
            <a:extLst>
              <a:ext uri="{FF2B5EF4-FFF2-40B4-BE49-F238E27FC236}">
                <a16:creationId xmlns:a16="http://schemas.microsoft.com/office/drawing/2014/main" id="{67F740FD-3ECA-4ECE-BFFB-8D3F49309794}"/>
              </a:ext>
            </a:extLst>
          </p:cNvPr>
          <p:cNvSpPr txBox="1"/>
          <p:nvPr/>
        </p:nvSpPr>
        <p:spPr>
          <a:xfrm>
            <a:off x="5759506" y="1717410"/>
            <a:ext cx="2682829" cy="123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lvl="0" algn="just">
              <a:spcAft>
                <a:spcPts val="1600"/>
              </a:spcAft>
            </a:pPr>
            <a:r>
              <a:rPr lang="en-US" sz="1100">
                <a:solidFill>
                  <a:schemeClr val="dk1"/>
                </a:solidFill>
                <a:latin typeface="Barlow" pitchFamily="2" charset="77"/>
                <a:ea typeface="Lato"/>
                <a:cs typeface="Lato"/>
                <a:sym typeface="Lato"/>
              </a:rPr>
              <a:t>Private Chef/Executive Chef (Lakeview) Private chef available to cook in your home.</a:t>
            </a:r>
          </a:p>
        </p:txBody>
      </p:sp>
      <p:sp>
        <p:nvSpPr>
          <p:cNvPr id="28" name="Google Shape;1366;p60">
            <a:extLst>
              <a:ext uri="{FF2B5EF4-FFF2-40B4-BE49-F238E27FC236}">
                <a16:creationId xmlns:a16="http://schemas.microsoft.com/office/drawing/2014/main" id="{95A67507-67E5-4115-ACD2-3A68F617E71F}"/>
              </a:ext>
            </a:extLst>
          </p:cNvPr>
          <p:cNvSpPr txBox="1"/>
          <p:nvPr/>
        </p:nvSpPr>
        <p:spPr>
          <a:xfrm>
            <a:off x="5989175" y="2921119"/>
            <a:ext cx="2682829" cy="123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lvl="0" algn="just">
              <a:spcAft>
                <a:spcPts val="1600"/>
              </a:spcAft>
            </a:pPr>
            <a:r>
              <a:rPr lang="en-US" sz="1100">
                <a:solidFill>
                  <a:schemeClr val="dk1"/>
                </a:solidFill>
                <a:latin typeface="Barlow" pitchFamily="2" charset="77"/>
                <a:ea typeface="Lato"/>
                <a:cs typeface="Lato"/>
                <a:sym typeface="Lato"/>
              </a:rPr>
              <a:t>quality tech control (west burbs) Manufacturing with metal and plastics. CMM, GD&amp;T.</a:t>
            </a:r>
          </a:p>
        </p:txBody>
      </p:sp>
      <p:sp>
        <p:nvSpPr>
          <p:cNvPr id="20" name="Google Shape;1360;p60">
            <a:extLst>
              <a:ext uri="{FF2B5EF4-FFF2-40B4-BE49-F238E27FC236}">
                <a16:creationId xmlns:a16="http://schemas.microsoft.com/office/drawing/2014/main" id="{BB18DD04-5E2B-4D96-B3F2-2D2A696BFED9}"/>
              </a:ext>
            </a:extLst>
          </p:cNvPr>
          <p:cNvSpPr/>
          <p:nvPr/>
        </p:nvSpPr>
        <p:spPr>
          <a:xfrm>
            <a:off x="2636521" y="1437775"/>
            <a:ext cx="1454217" cy="831000"/>
          </a:xfrm>
          <a:prstGeom prst="round2Diag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368;p60">
            <a:extLst>
              <a:ext uri="{FF2B5EF4-FFF2-40B4-BE49-F238E27FC236}">
                <a16:creationId xmlns:a16="http://schemas.microsoft.com/office/drawing/2014/main" id="{920DF80A-41BC-44EE-B830-CCA8BBAC019F}"/>
              </a:ext>
            </a:extLst>
          </p:cNvPr>
          <p:cNvSpPr txBox="1"/>
          <p:nvPr/>
        </p:nvSpPr>
        <p:spPr>
          <a:xfrm>
            <a:off x="2636471" y="1616125"/>
            <a:ext cx="1439287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Transportation</a:t>
            </a:r>
          </a:p>
        </p:txBody>
      </p:sp>
      <p:sp>
        <p:nvSpPr>
          <p:cNvPr id="29" name="Google Shape;1071;p50">
            <a:extLst>
              <a:ext uri="{FF2B5EF4-FFF2-40B4-BE49-F238E27FC236}">
                <a16:creationId xmlns:a16="http://schemas.microsoft.com/office/drawing/2014/main" id="{BFAC9391-C674-4812-BC7D-4E7E0768BE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4278" y="144612"/>
            <a:ext cx="7704000" cy="527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>
                    <a:lumMod val="75000"/>
                  </a:schemeClr>
                </a:solidFill>
                <a:latin typeface="Raleway" pitchFamily="2" charset="77"/>
                <a:cs typeface="Arial"/>
              </a:rPr>
              <a:t>Data Analysis</a:t>
            </a:r>
            <a:endParaRPr>
              <a:solidFill>
                <a:schemeClr val="accent2">
                  <a:lumMod val="75000"/>
                </a:schemeClr>
              </a:solidFill>
              <a:latin typeface="Raleway" pitchFamily="2" charset="77"/>
              <a:cs typeface="Arial"/>
            </a:endParaRPr>
          </a:p>
        </p:txBody>
      </p:sp>
      <p:sp>
        <p:nvSpPr>
          <p:cNvPr id="30" name="Google Shape;998;p20">
            <a:extLst>
              <a:ext uri="{FF2B5EF4-FFF2-40B4-BE49-F238E27FC236}">
                <a16:creationId xmlns:a16="http://schemas.microsoft.com/office/drawing/2014/main" id="{1D3313C3-D404-4022-8E0B-446AAD5C5D0E}"/>
              </a:ext>
            </a:extLst>
          </p:cNvPr>
          <p:cNvSpPr txBox="1">
            <a:spLocks/>
          </p:cNvSpPr>
          <p:nvPr/>
        </p:nvSpPr>
        <p:spPr>
          <a:xfrm>
            <a:off x="3646635" y="756263"/>
            <a:ext cx="1454218" cy="40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1800" b="1"/>
              <a:t>Classification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76820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4" grpId="0"/>
      <p:bldP spid="1364" grpId="1"/>
      <p:bldP spid="1366" grpId="0"/>
      <p:bldP spid="1366" grpId="1"/>
      <p:bldP spid="27" grpId="0"/>
      <p:bldP spid="27" grpId="1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5" name="Google Shape;1355;p60"/>
          <p:cNvCxnSpPr/>
          <p:nvPr/>
        </p:nvCxnSpPr>
        <p:spPr>
          <a:xfrm>
            <a:off x="3671663" y="1928000"/>
            <a:ext cx="68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6" name="Google Shape;1356;p60"/>
          <p:cNvCxnSpPr/>
          <p:nvPr/>
        </p:nvCxnSpPr>
        <p:spPr>
          <a:xfrm rot="10800000">
            <a:off x="4365345" y="2615150"/>
            <a:ext cx="70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7" name="Google Shape;1357;p60"/>
          <p:cNvCxnSpPr/>
          <p:nvPr/>
        </p:nvCxnSpPr>
        <p:spPr>
          <a:xfrm>
            <a:off x="3661145" y="3290225"/>
            <a:ext cx="70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8" name="Google Shape;1358;p60"/>
          <p:cNvCxnSpPr/>
          <p:nvPr/>
        </p:nvCxnSpPr>
        <p:spPr>
          <a:xfrm rot="10800000">
            <a:off x="4373745" y="3957600"/>
            <a:ext cx="69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9" name="Google Shape;1359;p60"/>
          <p:cNvCxnSpPr/>
          <p:nvPr/>
        </p:nvCxnSpPr>
        <p:spPr>
          <a:xfrm>
            <a:off x="4365295" y="1346350"/>
            <a:ext cx="0" cy="3881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60" name="Google Shape;1360;p60"/>
          <p:cNvSpPr/>
          <p:nvPr/>
        </p:nvSpPr>
        <p:spPr>
          <a:xfrm>
            <a:off x="2872714" y="1437775"/>
            <a:ext cx="1218023" cy="831000"/>
          </a:xfrm>
          <a:prstGeom prst="round2Diag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60"/>
          <p:cNvSpPr/>
          <p:nvPr/>
        </p:nvSpPr>
        <p:spPr>
          <a:xfrm>
            <a:off x="2866184" y="2949887"/>
            <a:ext cx="1218023" cy="831000"/>
          </a:xfrm>
          <a:prstGeom prst="round2Diag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60"/>
          <p:cNvSpPr/>
          <p:nvPr/>
        </p:nvSpPr>
        <p:spPr>
          <a:xfrm>
            <a:off x="4603413" y="2112850"/>
            <a:ext cx="1156093" cy="831000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60"/>
          <p:cNvSpPr/>
          <p:nvPr/>
        </p:nvSpPr>
        <p:spPr>
          <a:xfrm>
            <a:off x="4603413" y="3455300"/>
            <a:ext cx="1156095" cy="831000"/>
          </a:xfrm>
          <a:prstGeom prst="round2DiagRect">
            <a:avLst/>
          </a:prstGeom>
          <a:solidFill>
            <a:schemeClr val="tx2">
              <a:lumMod val="9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60"/>
          <p:cNvSpPr txBox="1"/>
          <p:nvPr/>
        </p:nvSpPr>
        <p:spPr>
          <a:xfrm>
            <a:off x="714605" y="1633804"/>
            <a:ext cx="2143105" cy="86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Barlow" pitchFamily="2" charset="77"/>
                <a:ea typeface="Lato"/>
                <a:cs typeface="Lato"/>
                <a:sym typeface="Lato"/>
              </a:rPr>
              <a:t>Accounting &amp; Bookkeeping Retired accountant with experience in all phases of accounting and bookkeeping available for remote work.</a:t>
            </a:r>
            <a:endParaRPr sz="1100">
              <a:solidFill>
                <a:schemeClr val="dk1"/>
              </a:solidFill>
              <a:latin typeface="Barlow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366" name="Google Shape;1366;p60"/>
          <p:cNvSpPr txBox="1"/>
          <p:nvPr/>
        </p:nvSpPr>
        <p:spPr>
          <a:xfrm>
            <a:off x="542410" y="3068457"/>
            <a:ext cx="2323724" cy="123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Barlow" pitchFamily="2" charset="77"/>
                <a:ea typeface="Lato"/>
                <a:cs typeface="Lato"/>
                <a:sym typeface="Lato"/>
              </a:rPr>
              <a:t>Remote role wanted (Chicago) I\'m looking a part time remote job. I currently have experience in sales, customer service and Health administration. Legit roles only no ad posting or scams!</a:t>
            </a:r>
            <a:endParaRPr sz="1100">
              <a:solidFill>
                <a:schemeClr val="dk1"/>
              </a:solidFill>
              <a:latin typeface="Barlow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1368" name="Google Shape;1368;p60"/>
          <p:cNvSpPr txBox="1"/>
          <p:nvPr/>
        </p:nvSpPr>
        <p:spPr>
          <a:xfrm>
            <a:off x="2857735" y="1616125"/>
            <a:ext cx="1218023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Accounting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" name="Google Shape;1368;p60">
            <a:extLst>
              <a:ext uri="{FF2B5EF4-FFF2-40B4-BE49-F238E27FC236}">
                <a16:creationId xmlns:a16="http://schemas.microsoft.com/office/drawing/2014/main" id="{1A73C5CC-357A-4F8D-B818-6024EDC91E39}"/>
              </a:ext>
            </a:extLst>
          </p:cNvPr>
          <p:cNvSpPr txBox="1"/>
          <p:nvPr/>
        </p:nvSpPr>
        <p:spPr>
          <a:xfrm>
            <a:off x="2857736" y="3142962"/>
            <a:ext cx="1218023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Customer Service</a:t>
            </a:r>
            <a:endParaRPr sz="1600" b="1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1368;p60">
            <a:extLst>
              <a:ext uri="{FF2B5EF4-FFF2-40B4-BE49-F238E27FC236}">
                <a16:creationId xmlns:a16="http://schemas.microsoft.com/office/drawing/2014/main" id="{3EC54841-A885-4415-AA23-08214481836D}"/>
              </a:ext>
            </a:extLst>
          </p:cNvPr>
          <p:cNvSpPr txBox="1"/>
          <p:nvPr/>
        </p:nvSpPr>
        <p:spPr>
          <a:xfrm>
            <a:off x="4570986" y="2309776"/>
            <a:ext cx="1218023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Healthcare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1368;p60">
            <a:extLst>
              <a:ext uri="{FF2B5EF4-FFF2-40B4-BE49-F238E27FC236}">
                <a16:creationId xmlns:a16="http://schemas.microsoft.com/office/drawing/2014/main" id="{3A834D39-FD1F-4052-A90D-AA5911F34F5F}"/>
              </a:ext>
            </a:extLst>
          </p:cNvPr>
          <p:cNvSpPr txBox="1"/>
          <p:nvPr/>
        </p:nvSpPr>
        <p:spPr>
          <a:xfrm>
            <a:off x="4570986" y="3606842"/>
            <a:ext cx="1218023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Admin /Office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Google Shape;1366;p60">
            <a:extLst>
              <a:ext uri="{FF2B5EF4-FFF2-40B4-BE49-F238E27FC236}">
                <a16:creationId xmlns:a16="http://schemas.microsoft.com/office/drawing/2014/main" id="{67F740FD-3ECA-4ECE-BFFB-8D3F49309794}"/>
              </a:ext>
            </a:extLst>
          </p:cNvPr>
          <p:cNvSpPr txBox="1"/>
          <p:nvPr/>
        </p:nvSpPr>
        <p:spPr>
          <a:xfrm>
            <a:off x="5759506" y="1688200"/>
            <a:ext cx="2682829" cy="123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err="1">
                <a:solidFill>
                  <a:schemeClr val="dk1"/>
                </a:solidFill>
                <a:latin typeface="Barlow" pitchFamily="2" charset="77"/>
                <a:ea typeface="Lato"/>
                <a:cs typeface="Lato"/>
                <a:sym typeface="Lato"/>
              </a:rPr>
              <a:t>Caregiver,home</a:t>
            </a:r>
            <a:r>
              <a:rPr lang="en-US" sz="1100">
                <a:solidFill>
                  <a:schemeClr val="dk1"/>
                </a:solidFill>
                <a:latin typeface="Barlow" pitchFamily="2" charset="77"/>
                <a:ea typeface="Lato"/>
                <a:cs typeface="Lato"/>
                <a:sym typeface="Lato"/>
              </a:rPr>
              <a:t> help (Chicago) Male Caregiver looking for job 4 - 9 hours a day. I have experience more than 10 years. </a:t>
            </a:r>
            <a:r>
              <a:rPr lang="en-US" sz="1100" err="1">
                <a:solidFill>
                  <a:schemeClr val="dk1"/>
                </a:solidFill>
                <a:latin typeface="Barlow" pitchFamily="2" charset="77"/>
                <a:ea typeface="Lato"/>
                <a:cs typeface="Lato"/>
                <a:sym typeface="Lato"/>
              </a:rPr>
              <a:t>Car,dl,speaking</a:t>
            </a:r>
            <a:r>
              <a:rPr lang="en-US" sz="1100">
                <a:solidFill>
                  <a:schemeClr val="dk1"/>
                </a:solidFill>
                <a:latin typeface="Barlow" pitchFamily="2" charset="77"/>
                <a:ea typeface="Lato"/>
                <a:cs typeface="Lato"/>
                <a:sym typeface="Lato"/>
              </a:rPr>
              <a:t> English. Chicago and suburbs. Baking and cooking </a:t>
            </a:r>
            <a:r>
              <a:rPr lang="en-US" sz="1100" err="1">
                <a:solidFill>
                  <a:schemeClr val="dk1"/>
                </a:solidFill>
                <a:latin typeface="Barlow" pitchFamily="2" charset="77"/>
                <a:ea typeface="Lato"/>
                <a:cs typeface="Lato"/>
                <a:sym typeface="Lato"/>
              </a:rPr>
              <a:t>skills!Thanks</a:t>
            </a:r>
            <a:endParaRPr sz="1100">
              <a:solidFill>
                <a:schemeClr val="dk1"/>
              </a:solidFill>
              <a:latin typeface="Barlow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28" name="Google Shape;1366;p60">
            <a:extLst>
              <a:ext uri="{FF2B5EF4-FFF2-40B4-BE49-F238E27FC236}">
                <a16:creationId xmlns:a16="http://schemas.microsoft.com/office/drawing/2014/main" id="{95A67507-67E5-4115-ACD2-3A68F617E71F}"/>
              </a:ext>
            </a:extLst>
          </p:cNvPr>
          <p:cNvSpPr txBox="1"/>
          <p:nvPr/>
        </p:nvSpPr>
        <p:spPr>
          <a:xfrm>
            <a:off x="5759506" y="3365387"/>
            <a:ext cx="2982359" cy="123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Barlow" pitchFamily="2" charset="77"/>
                <a:ea typeface="Lato"/>
                <a:cs typeface="Lato"/>
                <a:sym typeface="Lato"/>
              </a:rPr>
              <a:t>Office Assistant (Waukegan/Gurnee) Seeking part time office assistant position 16-20 hours per week with no weekends.  Available Mondays, Wednesdays and Fridays.  Able to provide general office support as needed. Bi-lingual in English and Spanish.</a:t>
            </a:r>
            <a:endParaRPr sz="1100">
              <a:solidFill>
                <a:schemeClr val="dk1"/>
              </a:solidFill>
              <a:latin typeface="Barlow" pitchFamily="2" charset="77"/>
              <a:ea typeface="Lato"/>
              <a:cs typeface="Lato"/>
              <a:sym typeface="Lato"/>
            </a:endParaRPr>
          </a:p>
        </p:txBody>
      </p:sp>
      <p:sp>
        <p:nvSpPr>
          <p:cNvPr id="31" name="Google Shape;1071;p50">
            <a:extLst>
              <a:ext uri="{FF2B5EF4-FFF2-40B4-BE49-F238E27FC236}">
                <a16:creationId xmlns:a16="http://schemas.microsoft.com/office/drawing/2014/main" id="{0CBFCC30-4031-46C1-A592-6F164F1EA351}"/>
              </a:ext>
            </a:extLst>
          </p:cNvPr>
          <p:cNvSpPr txBox="1">
            <a:spLocks/>
          </p:cNvSpPr>
          <p:nvPr/>
        </p:nvSpPr>
        <p:spPr>
          <a:xfrm>
            <a:off x="674278" y="144612"/>
            <a:ext cx="7704000" cy="52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>
                <a:solidFill>
                  <a:schemeClr val="accent2">
                    <a:lumMod val="75000"/>
                  </a:schemeClr>
                </a:solidFill>
                <a:latin typeface="Raleway" pitchFamily="2" charset="77"/>
                <a:cs typeface="Arial"/>
              </a:rPr>
              <a:t>Data Analysis</a:t>
            </a:r>
          </a:p>
        </p:txBody>
      </p:sp>
      <p:sp>
        <p:nvSpPr>
          <p:cNvPr id="32" name="Google Shape;998;p20">
            <a:extLst>
              <a:ext uri="{FF2B5EF4-FFF2-40B4-BE49-F238E27FC236}">
                <a16:creationId xmlns:a16="http://schemas.microsoft.com/office/drawing/2014/main" id="{48F6FEA1-99CB-4A06-9380-43D24993D550}"/>
              </a:ext>
            </a:extLst>
          </p:cNvPr>
          <p:cNvSpPr txBox="1">
            <a:spLocks/>
          </p:cNvSpPr>
          <p:nvPr/>
        </p:nvSpPr>
        <p:spPr>
          <a:xfrm>
            <a:off x="3646635" y="756263"/>
            <a:ext cx="1454218" cy="40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1800" b="1"/>
              <a:t>Classification</a:t>
            </a:r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4" grpId="0"/>
      <p:bldP spid="1364" grpId="1"/>
      <p:bldP spid="1366" grpId="0"/>
      <p:bldP spid="1366" grpId="1"/>
      <p:bldP spid="27" grpId="0"/>
      <p:bldP spid="27" grpId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 recruitment bias making your business uncompetitive? | theHRD">
            <a:extLst>
              <a:ext uri="{FF2B5EF4-FFF2-40B4-BE49-F238E27FC236}">
                <a16:creationId xmlns:a16="http://schemas.microsoft.com/office/drawing/2014/main" id="{6131CFB6-1FDE-4D0C-B4A1-70D2DD28AD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26" r="23040"/>
          <a:stretch/>
        </p:blipFill>
        <p:spPr bwMode="auto">
          <a:xfrm>
            <a:off x="4572000" y="-7938"/>
            <a:ext cx="4579057" cy="515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998;p20">
            <a:extLst>
              <a:ext uri="{FF2B5EF4-FFF2-40B4-BE49-F238E27FC236}">
                <a16:creationId xmlns:a16="http://schemas.microsoft.com/office/drawing/2014/main" id="{6ACC064D-D13B-4C82-A6D4-7F11CAF2997B}"/>
              </a:ext>
            </a:extLst>
          </p:cNvPr>
          <p:cNvSpPr txBox="1">
            <a:spLocks/>
          </p:cNvSpPr>
          <p:nvPr/>
        </p:nvSpPr>
        <p:spPr>
          <a:xfrm>
            <a:off x="391584" y="1293912"/>
            <a:ext cx="5471586" cy="40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None/>
            </a:pPr>
            <a:r>
              <a:rPr lang="en-US" sz="1800" b="1" u="sng"/>
              <a:t>Step 6</a:t>
            </a:r>
            <a:r>
              <a:rPr lang="en-US" b="1"/>
              <a:t>- Text Similarity Analysis</a:t>
            </a:r>
          </a:p>
          <a:p>
            <a:pPr marL="0" indent="0">
              <a:buFont typeface="Barlow Light"/>
              <a:buNone/>
            </a:pPr>
            <a:endParaRPr lang="en-US" b="1"/>
          </a:p>
        </p:txBody>
      </p:sp>
      <p:sp>
        <p:nvSpPr>
          <p:cNvPr id="9" name="Google Shape;1071;p50">
            <a:extLst>
              <a:ext uri="{FF2B5EF4-FFF2-40B4-BE49-F238E27FC236}">
                <a16:creationId xmlns:a16="http://schemas.microsoft.com/office/drawing/2014/main" id="{BBEC7A95-B5D3-4FD6-A518-76B091B79827}"/>
              </a:ext>
            </a:extLst>
          </p:cNvPr>
          <p:cNvSpPr txBox="1">
            <a:spLocks/>
          </p:cNvSpPr>
          <p:nvPr/>
        </p:nvSpPr>
        <p:spPr>
          <a:xfrm>
            <a:off x="-1487897" y="544662"/>
            <a:ext cx="7704000" cy="52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>
                <a:solidFill>
                  <a:schemeClr val="accent2">
                    <a:lumMod val="75000"/>
                  </a:schemeClr>
                </a:solidFill>
                <a:latin typeface="Raleway" pitchFamily="2" charset="77"/>
                <a:cs typeface="Arial"/>
              </a:rPr>
              <a:t>Data Analysis</a:t>
            </a:r>
          </a:p>
        </p:txBody>
      </p:sp>
      <p:pic>
        <p:nvPicPr>
          <p:cNvPr id="3074" name="Picture 2" descr="Similarity measure of textual documents - Agence Web Kernix">
            <a:extLst>
              <a:ext uri="{FF2B5EF4-FFF2-40B4-BE49-F238E27FC236}">
                <a16:creationId xmlns:a16="http://schemas.microsoft.com/office/drawing/2014/main" id="{22D041D3-FF73-481A-84D4-65D3DA6BF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76382"/>
            <a:ext cx="4572001" cy="24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F3F1B8-B573-4624-BE22-AF37676D2316}"/>
              </a:ext>
            </a:extLst>
          </p:cNvPr>
          <p:cNvSpPr txBox="1"/>
          <p:nvPr/>
        </p:nvSpPr>
        <p:spPr>
          <a:xfrm>
            <a:off x="585262" y="1922493"/>
            <a:ext cx="6053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Barlow Light"/>
              <a:buNone/>
            </a:pPr>
            <a:r>
              <a:rPr lang="en" b="1">
                <a:solidFill>
                  <a:srgbClr val="4D4DA6"/>
                </a:solidFill>
              </a:rPr>
              <a:t>Jobs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28A6FD-58B0-4C20-8C42-62DE516374BD}"/>
              </a:ext>
            </a:extLst>
          </p:cNvPr>
          <p:cNvSpPr txBox="1"/>
          <p:nvPr/>
        </p:nvSpPr>
        <p:spPr>
          <a:xfrm>
            <a:off x="2616205" y="1922492"/>
            <a:ext cx="1022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Barlow Light"/>
              <a:buNone/>
            </a:pPr>
            <a:r>
              <a:rPr lang="en" b="1">
                <a:solidFill>
                  <a:srgbClr val="A74D4D"/>
                </a:solidFill>
              </a:rPr>
              <a:t>Resumes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676257" y="2165986"/>
            <a:ext cx="8107680" cy="1470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INDIVIDUAL WITH ACCOUNTING EXPERIENCE (ELK GROVE VILLAGE) LOOKING FOR SOMEONE WITH SOME SORT OF ACCOUNTING EXPERIENCE. WITH KNOWLEDGE IN QUICK BOOKS AND PURCHASING. HAVING A CPA IS NOT NECESSARY.</a:t>
            </a:r>
            <a:endParaRPr sz="1800"/>
          </a:p>
        </p:txBody>
      </p:sp>
      <p:grpSp>
        <p:nvGrpSpPr>
          <p:cNvPr id="742" name="Google Shape;742;p42"/>
          <p:cNvGrpSpPr/>
          <p:nvPr/>
        </p:nvGrpSpPr>
        <p:grpSpPr>
          <a:xfrm flipH="1">
            <a:off x="4092548" y="776152"/>
            <a:ext cx="958896" cy="645102"/>
            <a:chOff x="2386875" y="678175"/>
            <a:chExt cx="452075" cy="304150"/>
          </a:xfrm>
        </p:grpSpPr>
        <p:sp>
          <p:nvSpPr>
            <p:cNvPr id="743" name="Google Shape;743;p42"/>
            <p:cNvSpPr/>
            <p:nvPr/>
          </p:nvSpPr>
          <p:spPr>
            <a:xfrm>
              <a:off x="2386875" y="678175"/>
              <a:ext cx="452075" cy="304150"/>
            </a:xfrm>
            <a:custGeom>
              <a:avLst/>
              <a:gdLst/>
              <a:ahLst/>
              <a:cxnLst/>
              <a:rect l="l" t="t" r="r" b="b"/>
              <a:pathLst>
                <a:path w="18083" h="12166" extrusionOk="0">
                  <a:moveTo>
                    <a:pt x="1597" y="1"/>
                  </a:moveTo>
                  <a:lnTo>
                    <a:pt x="1269" y="48"/>
                  </a:lnTo>
                  <a:lnTo>
                    <a:pt x="987" y="142"/>
                  </a:lnTo>
                  <a:lnTo>
                    <a:pt x="705" y="283"/>
                  </a:lnTo>
                  <a:lnTo>
                    <a:pt x="470" y="518"/>
                  </a:lnTo>
                  <a:lnTo>
                    <a:pt x="282" y="752"/>
                  </a:lnTo>
                  <a:lnTo>
                    <a:pt x="94" y="1034"/>
                  </a:lnTo>
                  <a:lnTo>
                    <a:pt x="0" y="1316"/>
                  </a:lnTo>
                  <a:lnTo>
                    <a:pt x="0" y="1645"/>
                  </a:lnTo>
                  <a:lnTo>
                    <a:pt x="0" y="7093"/>
                  </a:lnTo>
                  <a:lnTo>
                    <a:pt x="0" y="7422"/>
                  </a:lnTo>
                  <a:lnTo>
                    <a:pt x="94" y="7751"/>
                  </a:lnTo>
                  <a:lnTo>
                    <a:pt x="282" y="8032"/>
                  </a:lnTo>
                  <a:lnTo>
                    <a:pt x="470" y="8267"/>
                  </a:lnTo>
                  <a:lnTo>
                    <a:pt x="705" y="8455"/>
                  </a:lnTo>
                  <a:lnTo>
                    <a:pt x="987" y="8596"/>
                  </a:lnTo>
                  <a:lnTo>
                    <a:pt x="1269" y="8690"/>
                  </a:lnTo>
                  <a:lnTo>
                    <a:pt x="1597" y="8737"/>
                  </a:lnTo>
                  <a:lnTo>
                    <a:pt x="11179" y="8737"/>
                  </a:lnTo>
                  <a:lnTo>
                    <a:pt x="14232" y="12166"/>
                  </a:lnTo>
                  <a:lnTo>
                    <a:pt x="14232" y="8737"/>
                  </a:lnTo>
                  <a:lnTo>
                    <a:pt x="16439" y="8737"/>
                  </a:lnTo>
                  <a:lnTo>
                    <a:pt x="16768" y="8690"/>
                  </a:lnTo>
                  <a:lnTo>
                    <a:pt x="17097" y="8596"/>
                  </a:lnTo>
                  <a:lnTo>
                    <a:pt x="17378" y="8455"/>
                  </a:lnTo>
                  <a:lnTo>
                    <a:pt x="17613" y="8267"/>
                  </a:lnTo>
                  <a:lnTo>
                    <a:pt x="17801" y="8032"/>
                  </a:lnTo>
                  <a:lnTo>
                    <a:pt x="17942" y="7751"/>
                  </a:lnTo>
                  <a:lnTo>
                    <a:pt x="18036" y="7422"/>
                  </a:lnTo>
                  <a:lnTo>
                    <a:pt x="18083" y="7093"/>
                  </a:lnTo>
                  <a:lnTo>
                    <a:pt x="18083" y="1645"/>
                  </a:lnTo>
                  <a:lnTo>
                    <a:pt x="18036" y="1316"/>
                  </a:lnTo>
                  <a:lnTo>
                    <a:pt x="17942" y="1034"/>
                  </a:lnTo>
                  <a:lnTo>
                    <a:pt x="17801" y="752"/>
                  </a:lnTo>
                  <a:lnTo>
                    <a:pt x="17613" y="518"/>
                  </a:lnTo>
                  <a:lnTo>
                    <a:pt x="17378" y="283"/>
                  </a:lnTo>
                  <a:lnTo>
                    <a:pt x="17097" y="142"/>
                  </a:lnTo>
                  <a:lnTo>
                    <a:pt x="16768" y="48"/>
                  </a:lnTo>
                  <a:lnTo>
                    <a:pt x="16439" y="1"/>
                  </a:lnTo>
                  <a:close/>
                </a:path>
              </a:pathLst>
            </a:custGeom>
            <a:solidFill>
              <a:srgbClr val="FCFBFF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2494900" y="760375"/>
              <a:ext cx="43475" cy="43475"/>
            </a:xfrm>
            <a:custGeom>
              <a:avLst/>
              <a:gdLst/>
              <a:ahLst/>
              <a:cxnLst/>
              <a:rect l="l" t="t" r="r" b="b"/>
              <a:pathLst>
                <a:path w="1739" h="1739" extrusionOk="0">
                  <a:moveTo>
                    <a:pt x="846" y="1"/>
                  </a:moveTo>
                  <a:lnTo>
                    <a:pt x="705" y="48"/>
                  </a:lnTo>
                  <a:lnTo>
                    <a:pt x="517" y="95"/>
                  </a:lnTo>
                  <a:lnTo>
                    <a:pt x="376" y="189"/>
                  </a:lnTo>
                  <a:lnTo>
                    <a:pt x="235" y="282"/>
                  </a:lnTo>
                  <a:lnTo>
                    <a:pt x="141" y="423"/>
                  </a:lnTo>
                  <a:lnTo>
                    <a:pt x="47" y="564"/>
                  </a:lnTo>
                  <a:lnTo>
                    <a:pt x="0" y="705"/>
                  </a:lnTo>
                  <a:lnTo>
                    <a:pt x="0" y="893"/>
                  </a:lnTo>
                  <a:lnTo>
                    <a:pt x="0" y="1081"/>
                  </a:lnTo>
                  <a:lnTo>
                    <a:pt x="47" y="1222"/>
                  </a:lnTo>
                  <a:lnTo>
                    <a:pt x="141" y="1363"/>
                  </a:lnTo>
                  <a:lnTo>
                    <a:pt x="235" y="1504"/>
                  </a:lnTo>
                  <a:lnTo>
                    <a:pt x="376" y="1598"/>
                  </a:lnTo>
                  <a:lnTo>
                    <a:pt x="517" y="1691"/>
                  </a:lnTo>
                  <a:lnTo>
                    <a:pt x="705" y="1738"/>
                  </a:lnTo>
                  <a:lnTo>
                    <a:pt x="1034" y="1738"/>
                  </a:lnTo>
                  <a:lnTo>
                    <a:pt x="1175" y="1691"/>
                  </a:lnTo>
                  <a:lnTo>
                    <a:pt x="1363" y="1598"/>
                  </a:lnTo>
                  <a:lnTo>
                    <a:pt x="1456" y="1504"/>
                  </a:lnTo>
                  <a:lnTo>
                    <a:pt x="1597" y="1363"/>
                  </a:lnTo>
                  <a:lnTo>
                    <a:pt x="1644" y="1222"/>
                  </a:lnTo>
                  <a:lnTo>
                    <a:pt x="1691" y="1081"/>
                  </a:lnTo>
                  <a:lnTo>
                    <a:pt x="1738" y="893"/>
                  </a:lnTo>
                  <a:lnTo>
                    <a:pt x="1691" y="705"/>
                  </a:lnTo>
                  <a:lnTo>
                    <a:pt x="1644" y="564"/>
                  </a:lnTo>
                  <a:lnTo>
                    <a:pt x="1597" y="423"/>
                  </a:lnTo>
                  <a:lnTo>
                    <a:pt x="1456" y="282"/>
                  </a:lnTo>
                  <a:lnTo>
                    <a:pt x="1363" y="189"/>
                  </a:lnTo>
                  <a:lnTo>
                    <a:pt x="1175" y="95"/>
                  </a:lnTo>
                  <a:lnTo>
                    <a:pt x="1034" y="48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B5E1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2598225" y="760375"/>
              <a:ext cx="43475" cy="43475"/>
            </a:xfrm>
            <a:custGeom>
              <a:avLst/>
              <a:gdLst/>
              <a:ahLst/>
              <a:cxnLst/>
              <a:rect l="l" t="t" r="r" b="b"/>
              <a:pathLst>
                <a:path w="1739" h="1739" extrusionOk="0">
                  <a:moveTo>
                    <a:pt x="846" y="1"/>
                  </a:moveTo>
                  <a:lnTo>
                    <a:pt x="705" y="48"/>
                  </a:lnTo>
                  <a:lnTo>
                    <a:pt x="517" y="95"/>
                  </a:lnTo>
                  <a:lnTo>
                    <a:pt x="376" y="189"/>
                  </a:lnTo>
                  <a:lnTo>
                    <a:pt x="235" y="282"/>
                  </a:lnTo>
                  <a:lnTo>
                    <a:pt x="141" y="423"/>
                  </a:lnTo>
                  <a:lnTo>
                    <a:pt x="95" y="564"/>
                  </a:lnTo>
                  <a:lnTo>
                    <a:pt x="1" y="705"/>
                  </a:lnTo>
                  <a:lnTo>
                    <a:pt x="1" y="893"/>
                  </a:lnTo>
                  <a:lnTo>
                    <a:pt x="1" y="1081"/>
                  </a:lnTo>
                  <a:lnTo>
                    <a:pt x="95" y="1222"/>
                  </a:lnTo>
                  <a:lnTo>
                    <a:pt x="141" y="1363"/>
                  </a:lnTo>
                  <a:lnTo>
                    <a:pt x="235" y="1504"/>
                  </a:lnTo>
                  <a:lnTo>
                    <a:pt x="376" y="1598"/>
                  </a:lnTo>
                  <a:lnTo>
                    <a:pt x="517" y="1691"/>
                  </a:lnTo>
                  <a:lnTo>
                    <a:pt x="705" y="1738"/>
                  </a:lnTo>
                  <a:lnTo>
                    <a:pt x="1034" y="1738"/>
                  </a:lnTo>
                  <a:lnTo>
                    <a:pt x="1222" y="1691"/>
                  </a:lnTo>
                  <a:lnTo>
                    <a:pt x="1363" y="1598"/>
                  </a:lnTo>
                  <a:lnTo>
                    <a:pt x="1504" y="1504"/>
                  </a:lnTo>
                  <a:lnTo>
                    <a:pt x="1597" y="1363"/>
                  </a:lnTo>
                  <a:lnTo>
                    <a:pt x="1644" y="1222"/>
                  </a:lnTo>
                  <a:lnTo>
                    <a:pt x="1738" y="1081"/>
                  </a:lnTo>
                  <a:lnTo>
                    <a:pt x="1738" y="893"/>
                  </a:lnTo>
                  <a:lnTo>
                    <a:pt x="1738" y="705"/>
                  </a:lnTo>
                  <a:lnTo>
                    <a:pt x="1644" y="564"/>
                  </a:lnTo>
                  <a:lnTo>
                    <a:pt x="1597" y="423"/>
                  </a:lnTo>
                  <a:lnTo>
                    <a:pt x="1504" y="282"/>
                  </a:lnTo>
                  <a:lnTo>
                    <a:pt x="1363" y="189"/>
                  </a:lnTo>
                  <a:lnTo>
                    <a:pt x="1222" y="95"/>
                  </a:lnTo>
                  <a:lnTo>
                    <a:pt x="1034" y="48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B5E1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2692150" y="760375"/>
              <a:ext cx="43475" cy="43475"/>
            </a:xfrm>
            <a:custGeom>
              <a:avLst/>
              <a:gdLst/>
              <a:ahLst/>
              <a:cxnLst/>
              <a:rect l="l" t="t" r="r" b="b"/>
              <a:pathLst>
                <a:path w="1739" h="1739" extrusionOk="0">
                  <a:moveTo>
                    <a:pt x="893" y="1"/>
                  </a:moveTo>
                  <a:lnTo>
                    <a:pt x="705" y="48"/>
                  </a:lnTo>
                  <a:lnTo>
                    <a:pt x="518" y="95"/>
                  </a:lnTo>
                  <a:lnTo>
                    <a:pt x="377" y="189"/>
                  </a:lnTo>
                  <a:lnTo>
                    <a:pt x="283" y="282"/>
                  </a:lnTo>
                  <a:lnTo>
                    <a:pt x="142" y="423"/>
                  </a:lnTo>
                  <a:lnTo>
                    <a:pt x="95" y="564"/>
                  </a:lnTo>
                  <a:lnTo>
                    <a:pt x="48" y="705"/>
                  </a:lnTo>
                  <a:lnTo>
                    <a:pt x="1" y="893"/>
                  </a:lnTo>
                  <a:lnTo>
                    <a:pt x="48" y="1081"/>
                  </a:lnTo>
                  <a:lnTo>
                    <a:pt x="95" y="1222"/>
                  </a:lnTo>
                  <a:lnTo>
                    <a:pt x="142" y="1363"/>
                  </a:lnTo>
                  <a:lnTo>
                    <a:pt x="283" y="1504"/>
                  </a:lnTo>
                  <a:lnTo>
                    <a:pt x="377" y="1598"/>
                  </a:lnTo>
                  <a:lnTo>
                    <a:pt x="518" y="1691"/>
                  </a:lnTo>
                  <a:lnTo>
                    <a:pt x="705" y="1738"/>
                  </a:lnTo>
                  <a:lnTo>
                    <a:pt x="1034" y="1738"/>
                  </a:lnTo>
                  <a:lnTo>
                    <a:pt x="1222" y="1691"/>
                  </a:lnTo>
                  <a:lnTo>
                    <a:pt x="1363" y="1598"/>
                  </a:lnTo>
                  <a:lnTo>
                    <a:pt x="1504" y="1504"/>
                  </a:lnTo>
                  <a:lnTo>
                    <a:pt x="1598" y="1363"/>
                  </a:lnTo>
                  <a:lnTo>
                    <a:pt x="1692" y="1222"/>
                  </a:lnTo>
                  <a:lnTo>
                    <a:pt x="1739" y="1081"/>
                  </a:lnTo>
                  <a:lnTo>
                    <a:pt x="1739" y="893"/>
                  </a:lnTo>
                  <a:lnTo>
                    <a:pt x="1739" y="705"/>
                  </a:lnTo>
                  <a:lnTo>
                    <a:pt x="1692" y="564"/>
                  </a:lnTo>
                  <a:lnTo>
                    <a:pt x="1598" y="423"/>
                  </a:lnTo>
                  <a:lnTo>
                    <a:pt x="1504" y="282"/>
                  </a:lnTo>
                  <a:lnTo>
                    <a:pt x="1363" y="189"/>
                  </a:lnTo>
                  <a:lnTo>
                    <a:pt x="1222" y="95"/>
                  </a:lnTo>
                  <a:lnTo>
                    <a:pt x="1034" y="48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B5E1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740;p42">
            <a:extLst>
              <a:ext uri="{FF2B5EF4-FFF2-40B4-BE49-F238E27FC236}">
                <a16:creationId xmlns:a16="http://schemas.microsoft.com/office/drawing/2014/main" id="{D3BD1D8F-6164-460B-BDA7-57056ED0EB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3535" y="1521490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+mj-lt"/>
              </a:rPr>
              <a:t>Job Post</a:t>
            </a:r>
            <a:endParaRPr sz="3200" b="1">
              <a:latin typeface="+mj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26787E-2AAD-44FC-AEF3-8793B37AA659}"/>
              </a:ext>
            </a:extLst>
          </p:cNvPr>
          <p:cNvCxnSpPr>
            <a:cxnSpLocks/>
          </p:cNvCxnSpPr>
          <p:nvPr/>
        </p:nvCxnSpPr>
        <p:spPr>
          <a:xfrm>
            <a:off x="2664494" y="2638328"/>
            <a:ext cx="276187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71A29C-F3AC-4391-A4C1-9299F097B781}"/>
              </a:ext>
            </a:extLst>
          </p:cNvPr>
          <p:cNvCxnSpPr>
            <a:cxnSpLocks/>
          </p:cNvCxnSpPr>
          <p:nvPr/>
        </p:nvCxnSpPr>
        <p:spPr>
          <a:xfrm>
            <a:off x="4885643" y="2913945"/>
            <a:ext cx="276187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0"/>
          <p:cNvSpPr txBox="1">
            <a:spLocks noGrp="1"/>
          </p:cNvSpPr>
          <p:nvPr>
            <p:ph type="title"/>
          </p:nvPr>
        </p:nvSpPr>
        <p:spPr>
          <a:xfrm>
            <a:off x="720000" y="2543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+mj-lt"/>
              </a:rPr>
              <a:t>Matching Resumes</a:t>
            </a:r>
          </a:p>
        </p:txBody>
      </p:sp>
      <p:sp>
        <p:nvSpPr>
          <p:cNvPr id="705" name="Google Shape;705;p40"/>
          <p:cNvSpPr txBox="1">
            <a:spLocks noGrp="1"/>
          </p:cNvSpPr>
          <p:nvPr>
            <p:ph type="subTitle" idx="1"/>
          </p:nvPr>
        </p:nvSpPr>
        <p:spPr>
          <a:xfrm>
            <a:off x="4707926" y="2368263"/>
            <a:ext cx="3716073" cy="1321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Accounting &amp; Bookkeeping Retired accountant with experience in all phases of accounting and bookkeeping available for remote work.</a:t>
            </a:r>
            <a:endParaRPr/>
          </a:p>
        </p:txBody>
      </p:sp>
      <p:sp>
        <p:nvSpPr>
          <p:cNvPr id="706" name="Google Shape;706;p40"/>
          <p:cNvSpPr txBox="1">
            <a:spLocks noGrp="1"/>
          </p:cNvSpPr>
          <p:nvPr>
            <p:ph type="subTitle" idx="4"/>
          </p:nvPr>
        </p:nvSpPr>
        <p:spPr>
          <a:xfrm>
            <a:off x="1038224" y="1173195"/>
            <a:ext cx="3561171" cy="749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accounting/finance ACCOUNTING STAFF Advancing Accounting Expertise to Facilitate Seamless Financial Transactions</a:t>
            </a:r>
            <a:endParaRPr/>
          </a:p>
        </p:txBody>
      </p:sp>
      <p:grpSp>
        <p:nvGrpSpPr>
          <p:cNvPr id="707" name="Google Shape;707;p40"/>
          <p:cNvGrpSpPr/>
          <p:nvPr/>
        </p:nvGrpSpPr>
        <p:grpSpPr>
          <a:xfrm>
            <a:off x="4784027" y="1090486"/>
            <a:ext cx="2322096" cy="1207807"/>
            <a:chOff x="4834913" y="1465586"/>
            <a:chExt cx="2868808" cy="1613432"/>
          </a:xfrm>
        </p:grpSpPr>
        <p:sp>
          <p:nvSpPr>
            <p:cNvPr id="708" name="Google Shape;708;p40"/>
            <p:cNvSpPr/>
            <p:nvPr/>
          </p:nvSpPr>
          <p:spPr>
            <a:xfrm>
              <a:off x="4834913" y="1562818"/>
              <a:ext cx="2775600" cy="1516200"/>
            </a:xfrm>
            <a:prstGeom prst="roundRect">
              <a:avLst>
                <a:gd name="adj" fmla="val 523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4928121" y="1465586"/>
              <a:ext cx="2775600" cy="1516200"/>
            </a:xfrm>
            <a:prstGeom prst="roundRect">
              <a:avLst>
                <a:gd name="adj" fmla="val 5233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40"/>
          <p:cNvGrpSpPr/>
          <p:nvPr/>
        </p:nvGrpSpPr>
        <p:grpSpPr>
          <a:xfrm>
            <a:off x="2171700" y="2247900"/>
            <a:ext cx="2313596" cy="1186164"/>
            <a:chOff x="4834913" y="1465586"/>
            <a:chExt cx="2868808" cy="1613432"/>
          </a:xfrm>
        </p:grpSpPr>
        <p:sp>
          <p:nvSpPr>
            <p:cNvPr id="711" name="Google Shape;711;p40"/>
            <p:cNvSpPr/>
            <p:nvPr/>
          </p:nvSpPr>
          <p:spPr>
            <a:xfrm>
              <a:off x="4834913" y="1562818"/>
              <a:ext cx="2775600" cy="1516200"/>
            </a:xfrm>
            <a:prstGeom prst="roundRect">
              <a:avLst>
                <a:gd name="adj" fmla="val 523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4928121" y="1465586"/>
              <a:ext cx="2775600" cy="1516200"/>
            </a:xfrm>
            <a:prstGeom prst="roundRect">
              <a:avLst>
                <a:gd name="adj" fmla="val 5233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40"/>
          <p:cNvGrpSpPr/>
          <p:nvPr/>
        </p:nvGrpSpPr>
        <p:grpSpPr>
          <a:xfrm>
            <a:off x="5735646" y="1596843"/>
            <a:ext cx="1315762" cy="578270"/>
            <a:chOff x="2849303" y="1541924"/>
            <a:chExt cx="1269893" cy="576240"/>
          </a:xfrm>
        </p:grpSpPr>
        <p:sp>
          <p:nvSpPr>
            <p:cNvPr id="714" name="Google Shape;714;p40"/>
            <p:cNvSpPr/>
            <p:nvPr/>
          </p:nvSpPr>
          <p:spPr>
            <a:xfrm>
              <a:off x="2849303" y="1541924"/>
              <a:ext cx="799867" cy="125173"/>
            </a:xfrm>
            <a:custGeom>
              <a:avLst/>
              <a:gdLst/>
              <a:ahLst/>
              <a:cxnLst/>
              <a:rect l="l" t="t" r="r" b="b"/>
              <a:pathLst>
                <a:path w="9911" h="1551" extrusionOk="0">
                  <a:moveTo>
                    <a:pt x="0" y="0"/>
                  </a:moveTo>
                  <a:lnTo>
                    <a:pt x="0" y="1550"/>
                  </a:lnTo>
                  <a:lnTo>
                    <a:pt x="9910" y="1550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chemeClr val="tx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2849303" y="1788320"/>
              <a:ext cx="1269893" cy="125093"/>
            </a:xfrm>
            <a:custGeom>
              <a:avLst/>
              <a:gdLst/>
              <a:ahLst/>
              <a:cxnLst/>
              <a:rect l="l" t="t" r="r" b="b"/>
              <a:pathLst>
                <a:path w="15735" h="1550" extrusionOk="0">
                  <a:moveTo>
                    <a:pt x="0" y="0"/>
                  </a:moveTo>
                  <a:lnTo>
                    <a:pt x="0" y="1550"/>
                  </a:lnTo>
                  <a:lnTo>
                    <a:pt x="15734" y="1550"/>
                  </a:lnTo>
                  <a:lnTo>
                    <a:pt x="15734" y="0"/>
                  </a:lnTo>
                  <a:close/>
                </a:path>
              </a:pathLst>
            </a:custGeom>
            <a:solidFill>
              <a:srgbClr val="B5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2849303" y="1992991"/>
              <a:ext cx="1269893" cy="125173"/>
            </a:xfrm>
            <a:custGeom>
              <a:avLst/>
              <a:gdLst/>
              <a:ahLst/>
              <a:cxnLst/>
              <a:rect l="l" t="t" r="r" b="b"/>
              <a:pathLst>
                <a:path w="15735" h="1551" extrusionOk="0">
                  <a:moveTo>
                    <a:pt x="0" y="0"/>
                  </a:moveTo>
                  <a:lnTo>
                    <a:pt x="0" y="1550"/>
                  </a:lnTo>
                  <a:lnTo>
                    <a:pt x="15734" y="1550"/>
                  </a:lnTo>
                  <a:lnTo>
                    <a:pt x="15734" y="0"/>
                  </a:lnTo>
                  <a:close/>
                </a:path>
              </a:pathLst>
            </a:custGeom>
            <a:solidFill>
              <a:srgbClr val="B5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40"/>
          <p:cNvGrpSpPr/>
          <p:nvPr/>
        </p:nvGrpSpPr>
        <p:grpSpPr>
          <a:xfrm>
            <a:off x="5095627" y="1206310"/>
            <a:ext cx="424594" cy="390533"/>
            <a:chOff x="-5971525" y="3273750"/>
            <a:chExt cx="292250" cy="290650"/>
          </a:xfrm>
        </p:grpSpPr>
        <p:sp>
          <p:nvSpPr>
            <p:cNvPr id="718" name="Google Shape;718;p40"/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40"/>
          <p:cNvGrpSpPr/>
          <p:nvPr/>
        </p:nvGrpSpPr>
        <p:grpSpPr>
          <a:xfrm>
            <a:off x="2362200" y="2676525"/>
            <a:ext cx="1198647" cy="581025"/>
            <a:chOff x="2849303" y="1541924"/>
            <a:chExt cx="1269893" cy="576240"/>
          </a:xfrm>
        </p:grpSpPr>
        <p:sp>
          <p:nvSpPr>
            <p:cNvPr id="721" name="Google Shape;721;p40"/>
            <p:cNvSpPr/>
            <p:nvPr/>
          </p:nvSpPr>
          <p:spPr>
            <a:xfrm>
              <a:off x="2849303" y="1541924"/>
              <a:ext cx="799867" cy="125173"/>
            </a:xfrm>
            <a:custGeom>
              <a:avLst/>
              <a:gdLst/>
              <a:ahLst/>
              <a:cxnLst/>
              <a:rect l="l" t="t" r="r" b="b"/>
              <a:pathLst>
                <a:path w="9911" h="1551" extrusionOk="0">
                  <a:moveTo>
                    <a:pt x="0" y="0"/>
                  </a:moveTo>
                  <a:lnTo>
                    <a:pt x="0" y="1550"/>
                  </a:lnTo>
                  <a:lnTo>
                    <a:pt x="9910" y="1550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chemeClr val="tx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2849303" y="1788320"/>
              <a:ext cx="1269893" cy="125093"/>
            </a:xfrm>
            <a:custGeom>
              <a:avLst/>
              <a:gdLst/>
              <a:ahLst/>
              <a:cxnLst/>
              <a:rect l="l" t="t" r="r" b="b"/>
              <a:pathLst>
                <a:path w="15735" h="1550" extrusionOk="0">
                  <a:moveTo>
                    <a:pt x="0" y="0"/>
                  </a:moveTo>
                  <a:lnTo>
                    <a:pt x="0" y="1550"/>
                  </a:lnTo>
                  <a:lnTo>
                    <a:pt x="15734" y="1550"/>
                  </a:lnTo>
                  <a:lnTo>
                    <a:pt x="15734" y="0"/>
                  </a:lnTo>
                  <a:close/>
                </a:path>
              </a:pathLst>
            </a:custGeom>
            <a:solidFill>
              <a:srgbClr val="B5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2849303" y="1992991"/>
              <a:ext cx="1269893" cy="125173"/>
            </a:xfrm>
            <a:custGeom>
              <a:avLst/>
              <a:gdLst/>
              <a:ahLst/>
              <a:cxnLst/>
              <a:rect l="l" t="t" r="r" b="b"/>
              <a:pathLst>
                <a:path w="15735" h="1551" extrusionOk="0">
                  <a:moveTo>
                    <a:pt x="0" y="0"/>
                  </a:moveTo>
                  <a:lnTo>
                    <a:pt x="0" y="1550"/>
                  </a:lnTo>
                  <a:lnTo>
                    <a:pt x="15734" y="1550"/>
                  </a:lnTo>
                  <a:lnTo>
                    <a:pt x="15734" y="0"/>
                  </a:lnTo>
                  <a:close/>
                </a:path>
              </a:pathLst>
            </a:custGeom>
            <a:solidFill>
              <a:srgbClr val="B5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Graphic 6" descr="Male profile outline">
            <a:extLst>
              <a:ext uri="{FF2B5EF4-FFF2-40B4-BE49-F238E27FC236}">
                <a16:creationId xmlns:a16="http://schemas.microsoft.com/office/drawing/2014/main" id="{6C19D082-14AA-4CF0-986E-15744E27B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2695" y="2292175"/>
            <a:ext cx="737432" cy="737432"/>
          </a:xfrm>
          <a:prstGeom prst="rect">
            <a:avLst/>
          </a:prstGeom>
        </p:spPr>
      </p:pic>
      <p:grpSp>
        <p:nvGrpSpPr>
          <p:cNvPr id="37" name="Google Shape;707;p40">
            <a:extLst>
              <a:ext uri="{FF2B5EF4-FFF2-40B4-BE49-F238E27FC236}">
                <a16:creationId xmlns:a16="http://schemas.microsoft.com/office/drawing/2014/main" id="{C68CE7BA-6535-44C0-9B12-F10B94A73A27}"/>
              </a:ext>
            </a:extLst>
          </p:cNvPr>
          <p:cNvGrpSpPr/>
          <p:nvPr/>
        </p:nvGrpSpPr>
        <p:grpSpPr>
          <a:xfrm>
            <a:off x="4821749" y="3601851"/>
            <a:ext cx="2322096" cy="1207807"/>
            <a:chOff x="4834913" y="1465586"/>
            <a:chExt cx="2868808" cy="1613432"/>
          </a:xfrm>
        </p:grpSpPr>
        <p:sp>
          <p:nvSpPr>
            <p:cNvPr id="38" name="Google Shape;708;p40">
              <a:extLst>
                <a:ext uri="{FF2B5EF4-FFF2-40B4-BE49-F238E27FC236}">
                  <a16:creationId xmlns:a16="http://schemas.microsoft.com/office/drawing/2014/main" id="{F388E7D1-5348-402E-B007-9DE8CEB0E9ED}"/>
                </a:ext>
              </a:extLst>
            </p:cNvPr>
            <p:cNvSpPr/>
            <p:nvPr/>
          </p:nvSpPr>
          <p:spPr>
            <a:xfrm>
              <a:off x="4834913" y="1562818"/>
              <a:ext cx="2775600" cy="1516200"/>
            </a:xfrm>
            <a:prstGeom prst="roundRect">
              <a:avLst>
                <a:gd name="adj" fmla="val 523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09;p40">
              <a:extLst>
                <a:ext uri="{FF2B5EF4-FFF2-40B4-BE49-F238E27FC236}">
                  <a16:creationId xmlns:a16="http://schemas.microsoft.com/office/drawing/2014/main" id="{E5B03CC7-D294-4592-8723-D74A3FDB31D2}"/>
                </a:ext>
              </a:extLst>
            </p:cNvPr>
            <p:cNvSpPr/>
            <p:nvPr/>
          </p:nvSpPr>
          <p:spPr>
            <a:xfrm>
              <a:off x="4928121" y="1465586"/>
              <a:ext cx="2775600" cy="1516200"/>
            </a:xfrm>
            <a:prstGeom prst="roundRect">
              <a:avLst>
                <a:gd name="adj" fmla="val 5233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713;p40">
            <a:extLst>
              <a:ext uri="{FF2B5EF4-FFF2-40B4-BE49-F238E27FC236}">
                <a16:creationId xmlns:a16="http://schemas.microsoft.com/office/drawing/2014/main" id="{287735AB-7FA9-4A05-A326-3DEAB4ED149C}"/>
              </a:ext>
            </a:extLst>
          </p:cNvPr>
          <p:cNvGrpSpPr/>
          <p:nvPr/>
        </p:nvGrpSpPr>
        <p:grpSpPr>
          <a:xfrm>
            <a:off x="5685091" y="4084955"/>
            <a:ext cx="1315762" cy="578270"/>
            <a:chOff x="2849303" y="1541924"/>
            <a:chExt cx="1269893" cy="576240"/>
          </a:xfrm>
        </p:grpSpPr>
        <p:sp>
          <p:nvSpPr>
            <p:cNvPr id="41" name="Google Shape;714;p40">
              <a:extLst>
                <a:ext uri="{FF2B5EF4-FFF2-40B4-BE49-F238E27FC236}">
                  <a16:creationId xmlns:a16="http://schemas.microsoft.com/office/drawing/2014/main" id="{BE4C5CD1-A1DE-4B69-8F98-932DCC1A7B92}"/>
                </a:ext>
              </a:extLst>
            </p:cNvPr>
            <p:cNvSpPr/>
            <p:nvPr/>
          </p:nvSpPr>
          <p:spPr>
            <a:xfrm>
              <a:off x="2849303" y="1541924"/>
              <a:ext cx="799867" cy="125173"/>
            </a:xfrm>
            <a:custGeom>
              <a:avLst/>
              <a:gdLst/>
              <a:ahLst/>
              <a:cxnLst/>
              <a:rect l="l" t="t" r="r" b="b"/>
              <a:pathLst>
                <a:path w="9911" h="1551" extrusionOk="0">
                  <a:moveTo>
                    <a:pt x="0" y="0"/>
                  </a:moveTo>
                  <a:lnTo>
                    <a:pt x="0" y="1550"/>
                  </a:lnTo>
                  <a:lnTo>
                    <a:pt x="9910" y="1550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chemeClr val="tx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15;p40">
              <a:extLst>
                <a:ext uri="{FF2B5EF4-FFF2-40B4-BE49-F238E27FC236}">
                  <a16:creationId xmlns:a16="http://schemas.microsoft.com/office/drawing/2014/main" id="{6483E196-E2E6-46B8-B2CA-F91B374C0371}"/>
                </a:ext>
              </a:extLst>
            </p:cNvPr>
            <p:cNvSpPr/>
            <p:nvPr/>
          </p:nvSpPr>
          <p:spPr>
            <a:xfrm>
              <a:off x="2849303" y="1788320"/>
              <a:ext cx="1269893" cy="125093"/>
            </a:xfrm>
            <a:custGeom>
              <a:avLst/>
              <a:gdLst/>
              <a:ahLst/>
              <a:cxnLst/>
              <a:rect l="l" t="t" r="r" b="b"/>
              <a:pathLst>
                <a:path w="15735" h="1550" extrusionOk="0">
                  <a:moveTo>
                    <a:pt x="0" y="0"/>
                  </a:moveTo>
                  <a:lnTo>
                    <a:pt x="0" y="1550"/>
                  </a:lnTo>
                  <a:lnTo>
                    <a:pt x="15734" y="1550"/>
                  </a:lnTo>
                  <a:lnTo>
                    <a:pt x="15734" y="0"/>
                  </a:lnTo>
                  <a:close/>
                </a:path>
              </a:pathLst>
            </a:custGeom>
            <a:solidFill>
              <a:srgbClr val="B5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16;p40">
              <a:extLst>
                <a:ext uri="{FF2B5EF4-FFF2-40B4-BE49-F238E27FC236}">
                  <a16:creationId xmlns:a16="http://schemas.microsoft.com/office/drawing/2014/main" id="{7CF23FFD-766F-4331-9D3F-819C71388102}"/>
                </a:ext>
              </a:extLst>
            </p:cNvPr>
            <p:cNvSpPr/>
            <p:nvPr/>
          </p:nvSpPr>
          <p:spPr>
            <a:xfrm>
              <a:off x="2849303" y="1992991"/>
              <a:ext cx="1269893" cy="125173"/>
            </a:xfrm>
            <a:custGeom>
              <a:avLst/>
              <a:gdLst/>
              <a:ahLst/>
              <a:cxnLst/>
              <a:rect l="l" t="t" r="r" b="b"/>
              <a:pathLst>
                <a:path w="15735" h="1551" extrusionOk="0">
                  <a:moveTo>
                    <a:pt x="0" y="0"/>
                  </a:moveTo>
                  <a:lnTo>
                    <a:pt x="0" y="1550"/>
                  </a:lnTo>
                  <a:lnTo>
                    <a:pt x="15734" y="1550"/>
                  </a:lnTo>
                  <a:lnTo>
                    <a:pt x="15734" y="0"/>
                  </a:lnTo>
                  <a:close/>
                </a:path>
              </a:pathLst>
            </a:custGeom>
            <a:solidFill>
              <a:srgbClr val="B5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717;p40">
            <a:extLst>
              <a:ext uri="{FF2B5EF4-FFF2-40B4-BE49-F238E27FC236}">
                <a16:creationId xmlns:a16="http://schemas.microsoft.com/office/drawing/2014/main" id="{6C5250D1-9458-4D65-BEAA-D58D2A22D688}"/>
              </a:ext>
            </a:extLst>
          </p:cNvPr>
          <p:cNvGrpSpPr/>
          <p:nvPr/>
        </p:nvGrpSpPr>
        <p:grpSpPr>
          <a:xfrm>
            <a:off x="5045072" y="3694422"/>
            <a:ext cx="424594" cy="390533"/>
            <a:chOff x="-5971525" y="3273750"/>
            <a:chExt cx="292250" cy="290650"/>
          </a:xfrm>
        </p:grpSpPr>
        <p:sp>
          <p:nvSpPr>
            <p:cNvPr id="45" name="Google Shape;718;p40">
              <a:extLst>
                <a:ext uri="{FF2B5EF4-FFF2-40B4-BE49-F238E27FC236}">
                  <a16:creationId xmlns:a16="http://schemas.microsoft.com/office/drawing/2014/main" id="{36BEC457-3A99-4DB8-B96E-35134F4300B1}"/>
                </a:ext>
              </a:extLst>
            </p:cNvPr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19;p40">
              <a:extLst>
                <a:ext uri="{FF2B5EF4-FFF2-40B4-BE49-F238E27FC236}">
                  <a16:creationId xmlns:a16="http://schemas.microsoft.com/office/drawing/2014/main" id="{61E2FE5A-82D8-4353-9690-879C870E413F}"/>
                </a:ext>
              </a:extLst>
            </p:cNvPr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706;p40">
            <a:extLst>
              <a:ext uri="{FF2B5EF4-FFF2-40B4-BE49-F238E27FC236}">
                <a16:creationId xmlns:a16="http://schemas.microsoft.com/office/drawing/2014/main" id="{5FED1A1D-190F-4B8B-90D7-2DC5CA3F168A}"/>
              </a:ext>
            </a:extLst>
          </p:cNvPr>
          <p:cNvSpPr txBox="1">
            <a:spLocks/>
          </p:cNvSpPr>
          <p:nvPr/>
        </p:nvSpPr>
        <p:spPr>
          <a:xfrm>
            <a:off x="266701" y="3656683"/>
            <a:ext cx="4332694" cy="74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Light"/>
              <a:buNone/>
              <a:defRPr sz="1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A/P A/R General Accountant (Buffalo Grove) BONNIE A. BORON Buffalo Grove IL 60089  Cell:  show contact info   Dear Hiring Executive: As an accountant with expertise in A/P A/R and general accounting experience I am seeking new opportunities. 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629CE2B-80DE-4DD2-B724-9748CA2AA02B}"/>
              </a:ext>
            </a:extLst>
          </p:cNvPr>
          <p:cNvCxnSpPr/>
          <p:nvPr/>
        </p:nvCxnSpPr>
        <p:spPr>
          <a:xfrm>
            <a:off x="2924783" y="1486817"/>
            <a:ext cx="156051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323AF7-95FA-462E-A9A5-ACF0C0441807}"/>
              </a:ext>
            </a:extLst>
          </p:cNvPr>
          <p:cNvCxnSpPr>
            <a:cxnSpLocks/>
          </p:cNvCxnSpPr>
          <p:nvPr/>
        </p:nvCxnSpPr>
        <p:spPr>
          <a:xfrm>
            <a:off x="4808779" y="2676525"/>
            <a:ext cx="208488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9B0854-2A8C-42DD-A2CE-3EAD8A4569C8}"/>
              </a:ext>
            </a:extLst>
          </p:cNvPr>
          <p:cNvCxnSpPr>
            <a:cxnSpLocks/>
          </p:cNvCxnSpPr>
          <p:nvPr/>
        </p:nvCxnSpPr>
        <p:spPr>
          <a:xfrm>
            <a:off x="363166" y="3970304"/>
            <a:ext cx="218142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0" build="p"/>
      <p:bldP spid="706" grpId="0" build="p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5B27-8693-4028-816E-15E4418AFE85}"/>
              </a:ext>
            </a:extLst>
          </p:cNvPr>
          <p:cNvSpPr txBox="1">
            <a:spLocks/>
          </p:cNvSpPr>
          <p:nvPr/>
        </p:nvSpPr>
        <p:spPr>
          <a:xfrm>
            <a:off x="2222441" y="91615"/>
            <a:ext cx="4502728" cy="64654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b="1">
                <a:solidFill>
                  <a:schemeClr val="accent2">
                    <a:lumMod val="75000"/>
                  </a:schemeClr>
                </a:solidFill>
                <a:latin typeface="Barlow"/>
                <a:ea typeface="+mn-ea"/>
                <a:cs typeface="+mn-cs"/>
              </a:rPr>
              <a:t>Meet the Team</a:t>
            </a:r>
          </a:p>
        </p:txBody>
      </p:sp>
      <p:pic>
        <p:nvPicPr>
          <p:cNvPr id="3" name="Google Shape;1125;p94">
            <a:extLst>
              <a:ext uri="{FF2B5EF4-FFF2-40B4-BE49-F238E27FC236}">
                <a16:creationId xmlns:a16="http://schemas.microsoft.com/office/drawing/2014/main" id="{D2DD230F-09AC-4210-802A-8FE31D30A404}"/>
              </a:ext>
            </a:extLst>
          </p:cNvPr>
          <p:cNvPicPr preferRelativeResize="0"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12614" t="4408" r="11755" b="36077"/>
          <a:stretch/>
        </p:blipFill>
        <p:spPr>
          <a:xfrm>
            <a:off x="952263" y="930625"/>
            <a:ext cx="1412108" cy="15240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4" name="Picture 3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76B0DB5F-B350-42F3-844B-C8EF7E237C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75" b="27821"/>
          <a:stretch/>
        </p:blipFill>
        <p:spPr>
          <a:xfrm>
            <a:off x="3718961" y="907321"/>
            <a:ext cx="1512158" cy="1542471"/>
          </a:xfrm>
          <a:prstGeom prst="flowChartConnector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95AD9-8221-4C89-A578-BBDDEA0796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0" b="10191"/>
          <a:stretch/>
        </p:blipFill>
        <p:spPr>
          <a:xfrm>
            <a:off x="2484672" y="2879638"/>
            <a:ext cx="1564507" cy="1581391"/>
          </a:xfrm>
          <a:prstGeom prst="flowChartConnector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28D07F-E72D-429D-96D0-BA42BBB62DC8}"/>
              </a:ext>
            </a:extLst>
          </p:cNvPr>
          <p:cNvSpPr txBox="1"/>
          <p:nvPr/>
        </p:nvSpPr>
        <p:spPr>
          <a:xfrm>
            <a:off x="812608" y="2469604"/>
            <a:ext cx="17770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7030A0"/>
                </a:solidFill>
                <a:latin typeface="Abadi" panose="020B0604020202020204" pitchFamily="34" charset="0"/>
              </a:rPr>
              <a:t> </a:t>
            </a:r>
            <a:r>
              <a:rPr lang="en-US">
                <a:solidFill>
                  <a:schemeClr val="dk1"/>
                </a:solidFill>
                <a:latin typeface="Abadi" panose="020B0604020104020204" pitchFamily="34" charset="0"/>
                <a:sym typeface="Barlow Light"/>
              </a:rPr>
              <a:t>ZAINAB</a:t>
            </a:r>
            <a:r>
              <a:rPr lang="en-US">
                <a:solidFill>
                  <a:schemeClr val="dk1"/>
                </a:solidFill>
                <a:latin typeface="Barlow Light"/>
                <a:sym typeface="Barlow Light"/>
              </a:rPr>
              <a:t> </a:t>
            </a:r>
            <a:r>
              <a:rPr lang="en-US">
                <a:solidFill>
                  <a:schemeClr val="dk1"/>
                </a:solidFill>
                <a:latin typeface="Abadi" panose="020B0604020104020204" pitchFamily="34" charset="0"/>
                <a:sym typeface="Barlow Light"/>
              </a:rPr>
              <a:t>ALJAROUDI</a:t>
            </a:r>
          </a:p>
          <a:p>
            <a:endParaRPr lang="en-US" sz="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A21A1C-FAAE-478A-8E18-6683A2A9AB00}"/>
              </a:ext>
            </a:extLst>
          </p:cNvPr>
          <p:cNvSpPr txBox="1"/>
          <p:nvPr/>
        </p:nvSpPr>
        <p:spPr>
          <a:xfrm>
            <a:off x="3944220" y="2516271"/>
            <a:ext cx="1319419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dk1"/>
                </a:solidFill>
                <a:latin typeface="Abadi" panose="020B0604020104020204" pitchFamily="34" charset="0"/>
              </a:rPr>
              <a:t>RYAN EGBERT</a:t>
            </a:r>
          </a:p>
          <a:p>
            <a:endParaRPr lang="en-US" sz="10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B056FB-EFE2-4083-A437-9F022F91CCBF}"/>
              </a:ext>
            </a:extLst>
          </p:cNvPr>
          <p:cNvSpPr txBox="1"/>
          <p:nvPr/>
        </p:nvSpPr>
        <p:spPr>
          <a:xfrm flipH="1">
            <a:off x="6697289" y="2486766"/>
            <a:ext cx="1170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dk1"/>
                </a:solidFill>
                <a:latin typeface="Abadi" panose="020B0604020104020204" pitchFamily="34" charset="0"/>
              </a:rPr>
              <a:t>PUJA GUPTA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18F69-A50F-47D7-B33D-B3D28865EF8E}"/>
              </a:ext>
            </a:extLst>
          </p:cNvPr>
          <p:cNvSpPr txBox="1"/>
          <p:nvPr/>
        </p:nvSpPr>
        <p:spPr>
          <a:xfrm flipH="1">
            <a:off x="2576649" y="4653499"/>
            <a:ext cx="1412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dk1"/>
                </a:solidFill>
                <a:latin typeface="Abadi" panose="020B0604020104020204" pitchFamily="34" charset="0"/>
              </a:rPr>
              <a:t>GAGAN PAHUJA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98DFE6-33B0-44AB-88FB-2755B9F3EF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3211" b="1274"/>
          <a:stretch/>
        </p:blipFill>
        <p:spPr>
          <a:xfrm>
            <a:off x="5132782" y="2765038"/>
            <a:ext cx="1564507" cy="1656719"/>
          </a:xfrm>
          <a:prstGeom prst="flowChartConnector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B09B6-2C0D-41F3-9ED9-DEB765729007}"/>
              </a:ext>
            </a:extLst>
          </p:cNvPr>
          <p:cNvSpPr txBox="1"/>
          <p:nvPr/>
        </p:nvSpPr>
        <p:spPr>
          <a:xfrm>
            <a:off x="4964844" y="4653500"/>
            <a:ext cx="1900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rgbClr val="7030A0"/>
                </a:solidFill>
                <a:latin typeface="Abadi" panose="020B0604020104020204" pitchFamily="34" charset="0"/>
              </a:rPr>
              <a:t> </a:t>
            </a:r>
            <a:r>
              <a:rPr lang="en-US">
                <a:solidFill>
                  <a:schemeClr val="dk1"/>
                </a:solidFill>
                <a:latin typeface="Abadi" panose="020B0604020104020204" pitchFamily="34" charset="0"/>
              </a:rPr>
              <a:t>MRUGSHITR BANSAL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299752-644D-4998-A0A6-602779A6E2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676"/>
          <a:stretch/>
        </p:blipFill>
        <p:spPr>
          <a:xfrm>
            <a:off x="6423814" y="907321"/>
            <a:ext cx="1512158" cy="1517098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2452460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2"/>
          <p:cNvSpPr txBox="1">
            <a:spLocks noGrp="1"/>
          </p:cNvSpPr>
          <p:nvPr>
            <p:ph type="subTitle" idx="1"/>
          </p:nvPr>
        </p:nvSpPr>
        <p:spPr>
          <a:xfrm>
            <a:off x="676257" y="2165986"/>
            <a:ext cx="8107680" cy="1470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0000"/>
                </a:solidFill>
                <a:effectLst/>
                <a:latin typeface="Barlow Light" panose="00000400000000000000" pitchFamily="2" charset="0"/>
                <a:ea typeface="Times New Roman" panose="02020603050405020304" pitchFamily="18" charset="0"/>
              </a:rPr>
              <a:t>Dog sitter (Lake forest) Have worked in rescue with Fetching Tails and Almost home foundation. Worked with all breeds and sizes. My Great Dane just passed away and still have a lab. I’m a single mom abs looking to making some extra income by watching your dog at my home. I have ample space and would also be able to exercise and walk your pet.  I have crates if needed. I’m flexible with price as I have a true passion for animals</a:t>
            </a:r>
            <a:endParaRPr sz="1800">
              <a:latin typeface="Barlow Light" panose="00000400000000000000" pitchFamily="2" charset="0"/>
            </a:endParaRPr>
          </a:p>
        </p:txBody>
      </p:sp>
      <p:sp>
        <p:nvSpPr>
          <p:cNvPr id="8" name="Google Shape;740;p42">
            <a:extLst>
              <a:ext uri="{FF2B5EF4-FFF2-40B4-BE49-F238E27FC236}">
                <a16:creationId xmlns:a16="http://schemas.microsoft.com/office/drawing/2014/main" id="{D3BD1D8F-6164-460B-BDA7-57056ED0EB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3535" y="1521490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+mj-lt"/>
              </a:rPr>
              <a:t>Resume</a:t>
            </a:r>
            <a:endParaRPr sz="3200" b="1">
              <a:latin typeface="+mj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26787E-2AAD-44FC-AEF3-8793B37AA659}"/>
              </a:ext>
            </a:extLst>
          </p:cNvPr>
          <p:cNvCxnSpPr>
            <a:cxnSpLocks/>
          </p:cNvCxnSpPr>
          <p:nvPr/>
        </p:nvCxnSpPr>
        <p:spPr>
          <a:xfrm>
            <a:off x="940341" y="2385409"/>
            <a:ext cx="118510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71A29C-F3AC-4391-A4C1-9299F097B781}"/>
              </a:ext>
            </a:extLst>
          </p:cNvPr>
          <p:cNvCxnSpPr>
            <a:cxnSpLocks/>
          </p:cNvCxnSpPr>
          <p:nvPr/>
        </p:nvCxnSpPr>
        <p:spPr>
          <a:xfrm flipV="1">
            <a:off x="3128179" y="3199289"/>
            <a:ext cx="1786721" cy="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9" name="Picture 5" descr="File">
            <a:extLst>
              <a:ext uri="{FF2B5EF4-FFF2-40B4-BE49-F238E27FC236}">
                <a16:creationId xmlns:a16="http://schemas.microsoft.com/office/drawing/2014/main" id="{6FCFA2B0-A853-45F2-B3E1-D01F2B2A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668" y="795158"/>
            <a:ext cx="726332" cy="72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E68582-A997-4F2D-9A50-B2D2622A1B85}"/>
              </a:ext>
            </a:extLst>
          </p:cNvPr>
          <p:cNvCxnSpPr>
            <a:cxnSpLocks/>
          </p:cNvCxnSpPr>
          <p:nvPr/>
        </p:nvCxnSpPr>
        <p:spPr>
          <a:xfrm flipV="1">
            <a:off x="4111159" y="3749242"/>
            <a:ext cx="2327741" cy="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946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706;p40">
            <a:extLst>
              <a:ext uri="{FF2B5EF4-FFF2-40B4-BE49-F238E27FC236}">
                <a16:creationId xmlns:a16="http://schemas.microsoft.com/office/drawing/2014/main" id="{E0A0BEC9-B124-437A-B487-986BE5B5DE82}"/>
              </a:ext>
            </a:extLst>
          </p:cNvPr>
          <p:cNvSpPr txBox="1">
            <a:spLocks/>
          </p:cNvSpPr>
          <p:nvPr/>
        </p:nvSpPr>
        <p:spPr>
          <a:xfrm>
            <a:off x="363166" y="1174830"/>
            <a:ext cx="4236229" cy="96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Light"/>
              <a:buNone/>
              <a:defRPr sz="1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/>
              <a:t>Dog Daycare/Boarding Pack Leader (Chicago) 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-US"/>
              <a:t>Dog Lover Wanted- Part and Full time positions available open  availability some weekends. Able to work some holidays will be given first consideration </a:t>
            </a:r>
          </a:p>
        </p:txBody>
      </p:sp>
      <p:sp>
        <p:nvSpPr>
          <p:cNvPr id="702" name="Google Shape;702;p40"/>
          <p:cNvSpPr txBox="1">
            <a:spLocks noGrp="1"/>
          </p:cNvSpPr>
          <p:nvPr>
            <p:ph type="title"/>
          </p:nvPr>
        </p:nvSpPr>
        <p:spPr>
          <a:xfrm>
            <a:off x="720000" y="2543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+mj-lt"/>
              </a:rPr>
              <a:t>Matching Jobs</a:t>
            </a:r>
          </a:p>
        </p:txBody>
      </p:sp>
      <p:sp>
        <p:nvSpPr>
          <p:cNvPr id="705" name="Google Shape;705;p40"/>
          <p:cNvSpPr txBox="1">
            <a:spLocks noGrp="1"/>
          </p:cNvSpPr>
          <p:nvPr>
            <p:ph type="subTitle" idx="1"/>
          </p:nvPr>
        </p:nvSpPr>
        <p:spPr>
          <a:xfrm>
            <a:off x="4707927" y="2363344"/>
            <a:ext cx="3949690" cy="1321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IN"/>
              <a:t>Dog </a:t>
            </a:r>
            <a:r>
              <a:rPr lang="en-IN" err="1"/>
              <a:t>Daycare</a:t>
            </a:r>
            <a:r>
              <a:rPr lang="en-IN"/>
              <a:t> Handler/Overnight - Full time weekdays &amp; weekends (Ravenswood) 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IN"/>
              <a:t>Feed monitor and care for overnight dogs after business hours. Bow Wow Lounge is looking for fellow dog lovers to join our pack!</a:t>
            </a:r>
            <a:r>
              <a:rPr lang="en-US"/>
              <a:t>.</a:t>
            </a:r>
            <a:endParaRPr/>
          </a:p>
        </p:txBody>
      </p:sp>
      <p:sp>
        <p:nvSpPr>
          <p:cNvPr id="706" name="Google Shape;706;p40"/>
          <p:cNvSpPr txBox="1">
            <a:spLocks noGrp="1"/>
          </p:cNvSpPr>
          <p:nvPr>
            <p:ph type="subTitle" idx="4"/>
          </p:nvPr>
        </p:nvSpPr>
        <p:spPr>
          <a:xfrm>
            <a:off x="363166" y="1170345"/>
            <a:ext cx="4236229" cy="749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IN"/>
              <a:t>Dog </a:t>
            </a:r>
            <a:r>
              <a:rPr lang="en-IN" err="1"/>
              <a:t>Daycare</a:t>
            </a:r>
            <a:r>
              <a:rPr lang="en-IN"/>
              <a:t>/Boarding Pack Leader (Chicago) 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IN"/>
              <a:t>Dog Lover Wanted- Part and Full time positions available open  availability some weekends. Able to work some holidays will be given first consideration </a:t>
            </a:r>
            <a:endParaRPr/>
          </a:p>
        </p:txBody>
      </p:sp>
      <p:grpSp>
        <p:nvGrpSpPr>
          <p:cNvPr id="707" name="Google Shape;707;p40"/>
          <p:cNvGrpSpPr/>
          <p:nvPr/>
        </p:nvGrpSpPr>
        <p:grpSpPr>
          <a:xfrm>
            <a:off x="4765601" y="1055746"/>
            <a:ext cx="2322096" cy="1207807"/>
            <a:chOff x="4834913" y="1465586"/>
            <a:chExt cx="2868808" cy="1613432"/>
          </a:xfrm>
        </p:grpSpPr>
        <p:sp>
          <p:nvSpPr>
            <p:cNvPr id="708" name="Google Shape;708;p40"/>
            <p:cNvSpPr/>
            <p:nvPr/>
          </p:nvSpPr>
          <p:spPr>
            <a:xfrm>
              <a:off x="4834913" y="1562818"/>
              <a:ext cx="2775600" cy="1516200"/>
            </a:xfrm>
            <a:prstGeom prst="roundRect">
              <a:avLst>
                <a:gd name="adj" fmla="val 523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4928121" y="1465586"/>
              <a:ext cx="2775600" cy="1516200"/>
            </a:xfrm>
            <a:prstGeom prst="roundRect">
              <a:avLst>
                <a:gd name="adj" fmla="val 5233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40"/>
          <p:cNvGrpSpPr/>
          <p:nvPr/>
        </p:nvGrpSpPr>
        <p:grpSpPr>
          <a:xfrm>
            <a:off x="2171700" y="2241661"/>
            <a:ext cx="2313596" cy="1186164"/>
            <a:chOff x="4834913" y="1465586"/>
            <a:chExt cx="2868808" cy="1613432"/>
          </a:xfrm>
        </p:grpSpPr>
        <p:sp>
          <p:nvSpPr>
            <p:cNvPr id="711" name="Google Shape;711;p40"/>
            <p:cNvSpPr/>
            <p:nvPr/>
          </p:nvSpPr>
          <p:spPr>
            <a:xfrm>
              <a:off x="4834913" y="1562818"/>
              <a:ext cx="2775600" cy="1516200"/>
            </a:xfrm>
            <a:prstGeom prst="roundRect">
              <a:avLst>
                <a:gd name="adj" fmla="val 523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4928121" y="1465586"/>
              <a:ext cx="2775600" cy="1516200"/>
            </a:xfrm>
            <a:prstGeom prst="roundRect">
              <a:avLst>
                <a:gd name="adj" fmla="val 5233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707;p40">
            <a:extLst>
              <a:ext uri="{FF2B5EF4-FFF2-40B4-BE49-F238E27FC236}">
                <a16:creationId xmlns:a16="http://schemas.microsoft.com/office/drawing/2014/main" id="{C68CE7BA-6535-44C0-9B12-F10B94A73A27}"/>
              </a:ext>
            </a:extLst>
          </p:cNvPr>
          <p:cNvGrpSpPr/>
          <p:nvPr/>
        </p:nvGrpSpPr>
        <p:grpSpPr>
          <a:xfrm>
            <a:off x="4821749" y="3601851"/>
            <a:ext cx="2322096" cy="1207807"/>
            <a:chOff x="4834913" y="1465586"/>
            <a:chExt cx="2868808" cy="1613432"/>
          </a:xfrm>
        </p:grpSpPr>
        <p:sp>
          <p:nvSpPr>
            <p:cNvPr id="38" name="Google Shape;708;p40">
              <a:extLst>
                <a:ext uri="{FF2B5EF4-FFF2-40B4-BE49-F238E27FC236}">
                  <a16:creationId xmlns:a16="http://schemas.microsoft.com/office/drawing/2014/main" id="{F388E7D1-5348-402E-B007-9DE8CEB0E9ED}"/>
                </a:ext>
              </a:extLst>
            </p:cNvPr>
            <p:cNvSpPr/>
            <p:nvPr/>
          </p:nvSpPr>
          <p:spPr>
            <a:xfrm>
              <a:off x="4834913" y="1562818"/>
              <a:ext cx="2775600" cy="1516200"/>
            </a:xfrm>
            <a:prstGeom prst="roundRect">
              <a:avLst>
                <a:gd name="adj" fmla="val 523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09;p40">
              <a:extLst>
                <a:ext uri="{FF2B5EF4-FFF2-40B4-BE49-F238E27FC236}">
                  <a16:creationId xmlns:a16="http://schemas.microsoft.com/office/drawing/2014/main" id="{E5B03CC7-D294-4592-8723-D74A3FDB31D2}"/>
                </a:ext>
              </a:extLst>
            </p:cNvPr>
            <p:cNvSpPr/>
            <p:nvPr/>
          </p:nvSpPr>
          <p:spPr>
            <a:xfrm>
              <a:off x="4928121" y="1465586"/>
              <a:ext cx="2775600" cy="1516200"/>
            </a:xfrm>
            <a:prstGeom prst="roundRect">
              <a:avLst>
                <a:gd name="adj" fmla="val 5233"/>
              </a:avLst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713;p40">
            <a:extLst>
              <a:ext uri="{FF2B5EF4-FFF2-40B4-BE49-F238E27FC236}">
                <a16:creationId xmlns:a16="http://schemas.microsoft.com/office/drawing/2014/main" id="{287735AB-7FA9-4A05-A326-3DEAB4ED149C}"/>
              </a:ext>
            </a:extLst>
          </p:cNvPr>
          <p:cNvGrpSpPr/>
          <p:nvPr/>
        </p:nvGrpSpPr>
        <p:grpSpPr>
          <a:xfrm>
            <a:off x="2327124" y="2643075"/>
            <a:ext cx="998370" cy="559356"/>
            <a:chOff x="2849303" y="1560772"/>
            <a:chExt cx="1269893" cy="557392"/>
          </a:xfrm>
        </p:grpSpPr>
        <p:sp>
          <p:nvSpPr>
            <p:cNvPr id="41" name="Google Shape;714;p40">
              <a:extLst>
                <a:ext uri="{FF2B5EF4-FFF2-40B4-BE49-F238E27FC236}">
                  <a16:creationId xmlns:a16="http://schemas.microsoft.com/office/drawing/2014/main" id="{BE4C5CD1-A1DE-4B69-8F98-932DCC1A7B92}"/>
                </a:ext>
              </a:extLst>
            </p:cNvPr>
            <p:cNvSpPr/>
            <p:nvPr/>
          </p:nvSpPr>
          <p:spPr>
            <a:xfrm>
              <a:off x="3319329" y="1560772"/>
              <a:ext cx="799867" cy="125173"/>
            </a:xfrm>
            <a:custGeom>
              <a:avLst/>
              <a:gdLst/>
              <a:ahLst/>
              <a:cxnLst/>
              <a:rect l="l" t="t" r="r" b="b"/>
              <a:pathLst>
                <a:path w="9911" h="1551" extrusionOk="0">
                  <a:moveTo>
                    <a:pt x="0" y="0"/>
                  </a:moveTo>
                  <a:lnTo>
                    <a:pt x="0" y="1550"/>
                  </a:lnTo>
                  <a:lnTo>
                    <a:pt x="9910" y="1550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chemeClr val="tx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15;p40">
              <a:extLst>
                <a:ext uri="{FF2B5EF4-FFF2-40B4-BE49-F238E27FC236}">
                  <a16:creationId xmlns:a16="http://schemas.microsoft.com/office/drawing/2014/main" id="{6483E196-E2E6-46B8-B2CA-F91B374C0371}"/>
                </a:ext>
              </a:extLst>
            </p:cNvPr>
            <p:cNvSpPr/>
            <p:nvPr/>
          </p:nvSpPr>
          <p:spPr>
            <a:xfrm>
              <a:off x="2849303" y="1788320"/>
              <a:ext cx="1269893" cy="125093"/>
            </a:xfrm>
            <a:custGeom>
              <a:avLst/>
              <a:gdLst/>
              <a:ahLst/>
              <a:cxnLst/>
              <a:rect l="l" t="t" r="r" b="b"/>
              <a:pathLst>
                <a:path w="15735" h="1550" extrusionOk="0">
                  <a:moveTo>
                    <a:pt x="0" y="0"/>
                  </a:moveTo>
                  <a:lnTo>
                    <a:pt x="0" y="1550"/>
                  </a:lnTo>
                  <a:lnTo>
                    <a:pt x="15734" y="1550"/>
                  </a:lnTo>
                  <a:lnTo>
                    <a:pt x="15734" y="0"/>
                  </a:lnTo>
                  <a:close/>
                </a:path>
              </a:pathLst>
            </a:custGeom>
            <a:solidFill>
              <a:srgbClr val="B5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16;p40">
              <a:extLst>
                <a:ext uri="{FF2B5EF4-FFF2-40B4-BE49-F238E27FC236}">
                  <a16:creationId xmlns:a16="http://schemas.microsoft.com/office/drawing/2014/main" id="{7CF23FFD-766F-4331-9D3F-819C71388102}"/>
                </a:ext>
              </a:extLst>
            </p:cNvPr>
            <p:cNvSpPr/>
            <p:nvPr/>
          </p:nvSpPr>
          <p:spPr>
            <a:xfrm>
              <a:off x="2849303" y="1992991"/>
              <a:ext cx="1269893" cy="125173"/>
            </a:xfrm>
            <a:custGeom>
              <a:avLst/>
              <a:gdLst/>
              <a:ahLst/>
              <a:cxnLst/>
              <a:rect l="l" t="t" r="r" b="b"/>
              <a:pathLst>
                <a:path w="15735" h="1551" extrusionOk="0">
                  <a:moveTo>
                    <a:pt x="0" y="0"/>
                  </a:moveTo>
                  <a:lnTo>
                    <a:pt x="0" y="1550"/>
                  </a:lnTo>
                  <a:lnTo>
                    <a:pt x="15734" y="1550"/>
                  </a:lnTo>
                  <a:lnTo>
                    <a:pt x="15734" y="0"/>
                  </a:lnTo>
                  <a:close/>
                </a:path>
              </a:pathLst>
            </a:custGeom>
            <a:solidFill>
              <a:srgbClr val="B5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706;p40">
            <a:extLst>
              <a:ext uri="{FF2B5EF4-FFF2-40B4-BE49-F238E27FC236}">
                <a16:creationId xmlns:a16="http://schemas.microsoft.com/office/drawing/2014/main" id="{5FED1A1D-190F-4B8B-90D7-2DC5CA3F168A}"/>
              </a:ext>
            </a:extLst>
          </p:cNvPr>
          <p:cNvSpPr txBox="1">
            <a:spLocks/>
          </p:cNvSpPr>
          <p:nvPr/>
        </p:nvSpPr>
        <p:spPr>
          <a:xfrm>
            <a:off x="266701" y="3656683"/>
            <a:ext cx="4332694" cy="74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Light"/>
              <a:buNone/>
              <a:defRPr sz="14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Light"/>
              <a:buNone/>
              <a:defRPr sz="2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IN"/>
              <a:t>Dog bather (Northfield) Loving Care a grooming facility is looking for a full-time Dog bather. The hours are Monday through Friday 8 am.</a:t>
            </a:r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629CE2B-80DE-4DD2-B724-9748CA2AA02B}"/>
              </a:ext>
            </a:extLst>
          </p:cNvPr>
          <p:cNvCxnSpPr>
            <a:cxnSpLocks/>
          </p:cNvCxnSpPr>
          <p:nvPr/>
        </p:nvCxnSpPr>
        <p:spPr>
          <a:xfrm>
            <a:off x="1031132" y="1496545"/>
            <a:ext cx="177043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323AF7-95FA-462E-A9A5-ACF0C0441807}"/>
              </a:ext>
            </a:extLst>
          </p:cNvPr>
          <p:cNvCxnSpPr>
            <a:cxnSpLocks/>
          </p:cNvCxnSpPr>
          <p:nvPr/>
        </p:nvCxnSpPr>
        <p:spPr>
          <a:xfrm>
            <a:off x="4827728" y="2685622"/>
            <a:ext cx="238968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9B0854-2A8C-42DD-A2CE-3EAD8A4569C8}"/>
              </a:ext>
            </a:extLst>
          </p:cNvPr>
          <p:cNvCxnSpPr>
            <a:cxnSpLocks/>
          </p:cNvCxnSpPr>
          <p:nvPr/>
        </p:nvCxnSpPr>
        <p:spPr>
          <a:xfrm flipV="1">
            <a:off x="363166" y="3968604"/>
            <a:ext cx="869004" cy="17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50" name="Picture 2" descr="Job free icon">
            <a:extLst>
              <a:ext uri="{FF2B5EF4-FFF2-40B4-BE49-F238E27FC236}">
                <a16:creationId xmlns:a16="http://schemas.microsoft.com/office/drawing/2014/main" id="{EB6410CC-1C0B-4F54-8099-8A2C7C5C2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171" y="1413362"/>
            <a:ext cx="661816" cy="66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ob offer">
            <a:extLst>
              <a:ext uri="{FF2B5EF4-FFF2-40B4-BE49-F238E27FC236}">
                <a16:creationId xmlns:a16="http://schemas.microsoft.com/office/drawing/2014/main" id="{9EE90019-6CCC-4930-BFD0-DF146DF97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323" y="2651718"/>
            <a:ext cx="487906" cy="48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terview free icon">
            <a:extLst>
              <a:ext uri="{FF2B5EF4-FFF2-40B4-BE49-F238E27FC236}">
                <a16:creationId xmlns:a16="http://schemas.microsoft.com/office/drawing/2014/main" id="{EB5D199A-4C5A-49EF-8E17-4027AFA43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927" y="3968604"/>
            <a:ext cx="588598" cy="58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oogle Shape;713;p40">
            <a:extLst>
              <a:ext uri="{FF2B5EF4-FFF2-40B4-BE49-F238E27FC236}">
                <a16:creationId xmlns:a16="http://schemas.microsoft.com/office/drawing/2014/main" id="{203D6A2F-CFDF-4309-BEC9-CDA198E5F85B}"/>
              </a:ext>
            </a:extLst>
          </p:cNvPr>
          <p:cNvGrpSpPr/>
          <p:nvPr/>
        </p:nvGrpSpPr>
        <p:grpSpPr>
          <a:xfrm>
            <a:off x="5024203" y="3997846"/>
            <a:ext cx="998370" cy="559356"/>
            <a:chOff x="2849303" y="1560772"/>
            <a:chExt cx="1269893" cy="557392"/>
          </a:xfrm>
        </p:grpSpPr>
        <p:sp>
          <p:nvSpPr>
            <p:cNvPr id="52" name="Google Shape;714;p40">
              <a:extLst>
                <a:ext uri="{FF2B5EF4-FFF2-40B4-BE49-F238E27FC236}">
                  <a16:creationId xmlns:a16="http://schemas.microsoft.com/office/drawing/2014/main" id="{1AF8DBA7-8E04-469D-B87D-B995F7602236}"/>
                </a:ext>
              </a:extLst>
            </p:cNvPr>
            <p:cNvSpPr/>
            <p:nvPr/>
          </p:nvSpPr>
          <p:spPr>
            <a:xfrm>
              <a:off x="3319329" y="1560772"/>
              <a:ext cx="799867" cy="125173"/>
            </a:xfrm>
            <a:custGeom>
              <a:avLst/>
              <a:gdLst/>
              <a:ahLst/>
              <a:cxnLst/>
              <a:rect l="l" t="t" r="r" b="b"/>
              <a:pathLst>
                <a:path w="9911" h="1551" extrusionOk="0">
                  <a:moveTo>
                    <a:pt x="0" y="0"/>
                  </a:moveTo>
                  <a:lnTo>
                    <a:pt x="0" y="1550"/>
                  </a:lnTo>
                  <a:lnTo>
                    <a:pt x="9910" y="1550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chemeClr val="tx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15;p40">
              <a:extLst>
                <a:ext uri="{FF2B5EF4-FFF2-40B4-BE49-F238E27FC236}">
                  <a16:creationId xmlns:a16="http://schemas.microsoft.com/office/drawing/2014/main" id="{BC0D4107-2DA6-4F3F-BE45-CC458514DB89}"/>
                </a:ext>
              </a:extLst>
            </p:cNvPr>
            <p:cNvSpPr/>
            <p:nvPr/>
          </p:nvSpPr>
          <p:spPr>
            <a:xfrm>
              <a:off x="2849303" y="1788320"/>
              <a:ext cx="1269893" cy="125093"/>
            </a:xfrm>
            <a:custGeom>
              <a:avLst/>
              <a:gdLst/>
              <a:ahLst/>
              <a:cxnLst/>
              <a:rect l="l" t="t" r="r" b="b"/>
              <a:pathLst>
                <a:path w="15735" h="1550" extrusionOk="0">
                  <a:moveTo>
                    <a:pt x="0" y="0"/>
                  </a:moveTo>
                  <a:lnTo>
                    <a:pt x="0" y="1550"/>
                  </a:lnTo>
                  <a:lnTo>
                    <a:pt x="15734" y="1550"/>
                  </a:lnTo>
                  <a:lnTo>
                    <a:pt x="15734" y="0"/>
                  </a:lnTo>
                  <a:close/>
                </a:path>
              </a:pathLst>
            </a:custGeom>
            <a:solidFill>
              <a:srgbClr val="B5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16;p40">
              <a:extLst>
                <a:ext uri="{FF2B5EF4-FFF2-40B4-BE49-F238E27FC236}">
                  <a16:creationId xmlns:a16="http://schemas.microsoft.com/office/drawing/2014/main" id="{3946FBBB-A39A-477B-AC61-9718BA4098D7}"/>
                </a:ext>
              </a:extLst>
            </p:cNvPr>
            <p:cNvSpPr/>
            <p:nvPr/>
          </p:nvSpPr>
          <p:spPr>
            <a:xfrm>
              <a:off x="2849303" y="1992991"/>
              <a:ext cx="1269893" cy="125173"/>
            </a:xfrm>
            <a:custGeom>
              <a:avLst/>
              <a:gdLst/>
              <a:ahLst/>
              <a:cxnLst/>
              <a:rect l="l" t="t" r="r" b="b"/>
              <a:pathLst>
                <a:path w="15735" h="1551" extrusionOk="0">
                  <a:moveTo>
                    <a:pt x="0" y="0"/>
                  </a:moveTo>
                  <a:lnTo>
                    <a:pt x="0" y="1550"/>
                  </a:lnTo>
                  <a:lnTo>
                    <a:pt x="15734" y="1550"/>
                  </a:lnTo>
                  <a:lnTo>
                    <a:pt x="15734" y="0"/>
                  </a:lnTo>
                  <a:close/>
                </a:path>
              </a:pathLst>
            </a:custGeom>
            <a:solidFill>
              <a:srgbClr val="B5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713;p40">
            <a:extLst>
              <a:ext uri="{FF2B5EF4-FFF2-40B4-BE49-F238E27FC236}">
                <a16:creationId xmlns:a16="http://schemas.microsoft.com/office/drawing/2014/main" id="{C64F7790-F610-4312-A613-375B24D8204E}"/>
              </a:ext>
            </a:extLst>
          </p:cNvPr>
          <p:cNvGrpSpPr/>
          <p:nvPr/>
        </p:nvGrpSpPr>
        <p:grpSpPr>
          <a:xfrm>
            <a:off x="6047275" y="1390386"/>
            <a:ext cx="998370" cy="559356"/>
            <a:chOff x="2849303" y="1560772"/>
            <a:chExt cx="1269893" cy="557392"/>
          </a:xfrm>
        </p:grpSpPr>
        <p:sp>
          <p:nvSpPr>
            <p:cNvPr id="56" name="Google Shape;714;p40">
              <a:extLst>
                <a:ext uri="{FF2B5EF4-FFF2-40B4-BE49-F238E27FC236}">
                  <a16:creationId xmlns:a16="http://schemas.microsoft.com/office/drawing/2014/main" id="{AD358605-5E6B-4684-BB2A-6BA7E5D98192}"/>
                </a:ext>
              </a:extLst>
            </p:cNvPr>
            <p:cNvSpPr/>
            <p:nvPr/>
          </p:nvSpPr>
          <p:spPr>
            <a:xfrm>
              <a:off x="2873895" y="1560772"/>
              <a:ext cx="799867" cy="125173"/>
            </a:xfrm>
            <a:custGeom>
              <a:avLst/>
              <a:gdLst/>
              <a:ahLst/>
              <a:cxnLst/>
              <a:rect l="l" t="t" r="r" b="b"/>
              <a:pathLst>
                <a:path w="9911" h="1551" extrusionOk="0">
                  <a:moveTo>
                    <a:pt x="0" y="0"/>
                  </a:moveTo>
                  <a:lnTo>
                    <a:pt x="0" y="1550"/>
                  </a:lnTo>
                  <a:lnTo>
                    <a:pt x="9910" y="1550"/>
                  </a:lnTo>
                  <a:lnTo>
                    <a:pt x="9910" y="0"/>
                  </a:lnTo>
                  <a:close/>
                </a:path>
              </a:pathLst>
            </a:custGeom>
            <a:solidFill>
              <a:schemeClr val="tx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15;p40">
              <a:extLst>
                <a:ext uri="{FF2B5EF4-FFF2-40B4-BE49-F238E27FC236}">
                  <a16:creationId xmlns:a16="http://schemas.microsoft.com/office/drawing/2014/main" id="{3E049555-FB4E-4431-9D0C-8FC9378EB8C2}"/>
                </a:ext>
              </a:extLst>
            </p:cNvPr>
            <p:cNvSpPr/>
            <p:nvPr/>
          </p:nvSpPr>
          <p:spPr>
            <a:xfrm>
              <a:off x="2849303" y="1788320"/>
              <a:ext cx="1269893" cy="125093"/>
            </a:xfrm>
            <a:custGeom>
              <a:avLst/>
              <a:gdLst/>
              <a:ahLst/>
              <a:cxnLst/>
              <a:rect l="l" t="t" r="r" b="b"/>
              <a:pathLst>
                <a:path w="15735" h="1550" extrusionOk="0">
                  <a:moveTo>
                    <a:pt x="0" y="0"/>
                  </a:moveTo>
                  <a:lnTo>
                    <a:pt x="0" y="1550"/>
                  </a:lnTo>
                  <a:lnTo>
                    <a:pt x="15734" y="1550"/>
                  </a:lnTo>
                  <a:lnTo>
                    <a:pt x="15734" y="0"/>
                  </a:lnTo>
                  <a:close/>
                </a:path>
              </a:pathLst>
            </a:custGeom>
            <a:solidFill>
              <a:srgbClr val="B5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16;p40">
              <a:extLst>
                <a:ext uri="{FF2B5EF4-FFF2-40B4-BE49-F238E27FC236}">
                  <a16:creationId xmlns:a16="http://schemas.microsoft.com/office/drawing/2014/main" id="{9D4288A8-CEB7-4DA3-8894-69877BC5F7B9}"/>
                </a:ext>
              </a:extLst>
            </p:cNvPr>
            <p:cNvSpPr/>
            <p:nvPr/>
          </p:nvSpPr>
          <p:spPr>
            <a:xfrm>
              <a:off x="2849303" y="1992991"/>
              <a:ext cx="1269893" cy="125173"/>
            </a:xfrm>
            <a:custGeom>
              <a:avLst/>
              <a:gdLst/>
              <a:ahLst/>
              <a:cxnLst/>
              <a:rect l="l" t="t" r="r" b="b"/>
              <a:pathLst>
                <a:path w="15735" h="1551" extrusionOk="0">
                  <a:moveTo>
                    <a:pt x="0" y="0"/>
                  </a:moveTo>
                  <a:lnTo>
                    <a:pt x="0" y="1550"/>
                  </a:lnTo>
                  <a:lnTo>
                    <a:pt x="15734" y="1550"/>
                  </a:lnTo>
                  <a:lnTo>
                    <a:pt x="15734" y="0"/>
                  </a:lnTo>
                  <a:close/>
                </a:path>
              </a:pathLst>
            </a:custGeom>
            <a:solidFill>
              <a:srgbClr val="B5E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83C6DA2-49A3-4C9D-A3FD-8C80BA4F413E}"/>
              </a:ext>
            </a:extLst>
          </p:cNvPr>
          <p:cNvCxnSpPr>
            <a:cxnSpLocks/>
          </p:cNvCxnSpPr>
          <p:nvPr/>
        </p:nvCxnSpPr>
        <p:spPr>
          <a:xfrm>
            <a:off x="846306" y="1694341"/>
            <a:ext cx="148081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4ADF27C-82D9-4483-B087-85872913305D}"/>
              </a:ext>
            </a:extLst>
          </p:cNvPr>
          <p:cNvCxnSpPr>
            <a:cxnSpLocks/>
          </p:cNvCxnSpPr>
          <p:nvPr/>
        </p:nvCxnSpPr>
        <p:spPr>
          <a:xfrm>
            <a:off x="4821749" y="3541030"/>
            <a:ext cx="238968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F1CAA0B-A7F6-4E5A-A205-DB81F5A30BF0}"/>
              </a:ext>
            </a:extLst>
          </p:cNvPr>
          <p:cNvCxnSpPr>
            <a:cxnSpLocks/>
          </p:cNvCxnSpPr>
          <p:nvPr/>
        </p:nvCxnSpPr>
        <p:spPr>
          <a:xfrm>
            <a:off x="6833525" y="3105041"/>
            <a:ext cx="119484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01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705" grpId="0" uiExpand="1" build="p"/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40C767B-8CCD-4768-846F-0C9021F33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390"/>
          <a:stretch/>
        </p:blipFill>
        <p:spPr>
          <a:xfrm>
            <a:off x="1900139" y="1102031"/>
            <a:ext cx="5814942" cy="3856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6FD97E-1570-4095-A754-734C30434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84065"/>
            <a:ext cx="7704000" cy="572700"/>
          </a:xfrm>
        </p:spPr>
        <p:txBody>
          <a:bodyPr/>
          <a:lstStyle/>
          <a:p>
            <a:r>
              <a:rPr lang="en-US">
                <a:latin typeface="Raleway" pitchFamily="2" charset="0"/>
              </a:rPr>
              <a:t>Impact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E286C14-5A56-46C4-AF98-419D6019140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85689" y="1102031"/>
            <a:ext cx="1614450" cy="2510172"/>
          </a:xfrm>
        </p:spPr>
        <p:txBody>
          <a:bodyPr/>
          <a:lstStyle/>
          <a:p>
            <a:pPr marL="114300" indent="0" algn="l"/>
            <a:r>
              <a:rPr lang="en-US"/>
              <a:t>Job Seekers do not need to filter out job descriptions based on their preferred</a:t>
            </a:r>
          </a:p>
          <a:p>
            <a:pPr marL="114300" indent="0" algn="l"/>
            <a:endParaRPr lang="en-US"/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200"/>
              <a:t>Pay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200"/>
              <a:t>Work schedule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200"/>
              <a:t>Location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200"/>
              <a:t>Qualifications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200"/>
              <a:t>Duties 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200"/>
              <a:t>Benefits…..</a:t>
            </a:r>
          </a:p>
          <a:p>
            <a:pPr marL="114300" indent="0" algn="l"/>
            <a:endParaRPr lang="en-US"/>
          </a:p>
          <a:p>
            <a:pPr marL="114300" indent="0" algn="l"/>
            <a:r>
              <a:rPr lang="en-US"/>
              <a:t>And the list goes on</a:t>
            </a:r>
          </a:p>
          <a:p>
            <a:pPr marL="114300" indent="0" algn="l"/>
            <a:endParaRPr lang="en-US"/>
          </a:p>
          <a:p>
            <a:pPr marL="114300" indent="0" algn="l"/>
            <a:endParaRPr lang="en-US"/>
          </a:p>
          <a:p>
            <a:pPr marL="114300" indent="0" algn="l"/>
            <a:endParaRPr lang="en-US"/>
          </a:p>
          <a:p>
            <a:pPr marL="114300" indent="0" algn="l"/>
            <a:endParaRPr lang="en-US"/>
          </a:p>
          <a:p>
            <a:pPr marL="114300" indent="0" algn="l"/>
            <a:endParaRPr lang="en-US"/>
          </a:p>
          <a:p>
            <a:pPr marL="114300" indent="0" algn="l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DD7443-214A-4C2D-95E5-852E948ADCC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024" y="3030182"/>
            <a:ext cx="1245951" cy="124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986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EE286C14-5A56-46C4-AF98-419D6019140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85688" y="1102031"/>
            <a:ext cx="1794571" cy="2510172"/>
          </a:xfrm>
        </p:spPr>
        <p:txBody>
          <a:bodyPr/>
          <a:lstStyle/>
          <a:p>
            <a:pPr marL="114300" indent="0" algn="l"/>
            <a:r>
              <a:rPr lang="en-US"/>
              <a:t>Employers do not need to filter out resumes based on applicants’</a:t>
            </a:r>
          </a:p>
          <a:p>
            <a:pPr marL="114300" indent="0" algn="l"/>
            <a:endParaRPr lang="en-US"/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200"/>
              <a:t>Qualifications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200"/>
              <a:t>Availability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200"/>
              <a:t>Location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200"/>
              <a:t>Past experiences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200"/>
              <a:t>Remuneration…..</a:t>
            </a:r>
          </a:p>
          <a:p>
            <a:pPr marL="114300" indent="0" algn="l"/>
            <a:endParaRPr lang="en-US"/>
          </a:p>
          <a:p>
            <a:pPr marL="114300" indent="0" algn="l"/>
            <a:r>
              <a:rPr lang="en-US"/>
              <a:t>And the list goes on</a:t>
            </a:r>
          </a:p>
          <a:p>
            <a:pPr marL="114300" indent="0" algn="l"/>
            <a:endParaRPr lang="en-US"/>
          </a:p>
          <a:p>
            <a:pPr marL="114300" indent="0" algn="l"/>
            <a:endParaRPr lang="en-US"/>
          </a:p>
          <a:p>
            <a:pPr marL="114300" indent="0" algn="l"/>
            <a:endParaRPr lang="en-US"/>
          </a:p>
          <a:p>
            <a:pPr marL="114300" indent="0" algn="l"/>
            <a:endParaRPr lang="en-US"/>
          </a:p>
          <a:p>
            <a:pPr marL="114300" indent="0" algn="l"/>
            <a:endParaRPr lang="en-US"/>
          </a:p>
          <a:p>
            <a:pPr marL="114300" indent="0" algn="l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DD7443-214A-4C2D-95E5-852E948ADCC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024" y="3030182"/>
            <a:ext cx="1245951" cy="124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A03DEDE-7F24-48AD-B015-C0679F1B9530}"/>
              </a:ext>
            </a:extLst>
          </p:cNvPr>
          <p:cNvSpPr txBox="1">
            <a:spLocks/>
          </p:cNvSpPr>
          <p:nvPr/>
        </p:nvSpPr>
        <p:spPr>
          <a:xfrm>
            <a:off x="720000" y="38406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>
                <a:latin typeface="Raleway" pitchFamily="2" charset="0"/>
              </a:rPr>
              <a:t>Impact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414A34E-A8EC-4B37-B922-1D279E276B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917" b="13495"/>
          <a:stretch/>
        </p:blipFill>
        <p:spPr>
          <a:xfrm>
            <a:off x="2080259" y="1063557"/>
            <a:ext cx="5577840" cy="377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51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EE286C14-5A56-46C4-AF98-419D6019140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19150" y="1861106"/>
            <a:ext cx="7904850" cy="2510172"/>
          </a:xfrm>
        </p:spPr>
        <p:txBody>
          <a:bodyPr/>
          <a:lstStyle/>
          <a:p>
            <a:pPr algn="l">
              <a:buFont typeface="Arial"/>
              <a:buChar char="•"/>
            </a:pPr>
            <a:r>
              <a:rPr lang="en-IN">
                <a:latin typeface="Barlow Light" panose="00000400000000000000" pitchFamily="2" charset="0"/>
              </a:rPr>
              <a:t>Gathering </a:t>
            </a:r>
            <a:r>
              <a:rPr lang="en-US">
                <a:latin typeface="Barlow Light" panose="00000400000000000000" pitchFamily="2" charset="0"/>
              </a:rPr>
              <a:t>more data would help us to develop a deep learning model and we will be able to better predict the resume category</a:t>
            </a:r>
            <a:endParaRPr lang="en-US"/>
          </a:p>
          <a:p>
            <a:pPr marL="114300" indent="0" algn="l"/>
            <a:endParaRPr lang="en-US"/>
          </a:p>
          <a:p>
            <a:pPr algn="l">
              <a:buFont typeface="Arial"/>
              <a:buChar char="•"/>
            </a:pPr>
            <a:r>
              <a:rPr lang="en-US"/>
              <a:t>Manually Tag the resume so that results can be measured on similarity scores.</a:t>
            </a:r>
          </a:p>
          <a:p>
            <a:pPr marL="114300" indent="0" algn="l"/>
            <a:endParaRPr lang="en-US"/>
          </a:p>
          <a:p>
            <a:pPr algn="l">
              <a:buFont typeface="Arial"/>
              <a:buChar char="•"/>
            </a:pPr>
            <a:endParaRPr lang="en-US"/>
          </a:p>
          <a:p>
            <a:pPr algn="l">
              <a:buFont typeface="Arial"/>
              <a:buChar char="•"/>
            </a:pPr>
            <a:r>
              <a:rPr lang="en-US"/>
              <a:t>Use word-embedding and compare accuracy scores with TF-IDF vectorization</a:t>
            </a:r>
          </a:p>
          <a:p>
            <a:pPr algn="l">
              <a:buFont typeface="Arial"/>
              <a:buChar char="•"/>
            </a:pPr>
            <a:endParaRPr lang="en-US"/>
          </a:p>
          <a:p>
            <a:pPr algn="l">
              <a:buFont typeface="Arial"/>
              <a:buChar char="•"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64C450-BDE0-416C-8D5B-020E28EA34E2}"/>
              </a:ext>
            </a:extLst>
          </p:cNvPr>
          <p:cNvSpPr txBox="1">
            <a:spLocks/>
          </p:cNvSpPr>
          <p:nvPr/>
        </p:nvSpPr>
        <p:spPr>
          <a:xfrm>
            <a:off x="619575" y="105857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 lang="en-US">
              <a:latin typeface="Raleway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F6146E-C424-4BEE-A6EB-BB49DEFA4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aleway "/>
              </a:rPr>
              <a:t>Future Scope</a:t>
            </a:r>
            <a:endParaRPr lang="en-IN">
              <a:latin typeface="Raleway "/>
            </a:endParaRPr>
          </a:p>
        </p:txBody>
      </p:sp>
    </p:spTree>
    <p:extLst>
      <p:ext uri="{BB962C8B-B14F-4D97-AF65-F5344CB8AC3E}">
        <p14:creationId xmlns:p14="http://schemas.microsoft.com/office/powerpoint/2010/main" val="2968711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34;p29">
            <a:extLst>
              <a:ext uri="{FF2B5EF4-FFF2-40B4-BE49-F238E27FC236}">
                <a16:creationId xmlns:a16="http://schemas.microsoft.com/office/drawing/2014/main" id="{859741F4-D9E1-4EB6-A156-CA76D0F7C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56058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Raleway" pitchFamily="2" charset="77"/>
                <a:cs typeface="Arial"/>
              </a:rPr>
              <a:t>Conclusion</a:t>
            </a:r>
          </a:p>
        </p:txBody>
      </p:sp>
      <p:grpSp>
        <p:nvGrpSpPr>
          <p:cNvPr id="9" name="Google Shape;597;p17">
            <a:extLst>
              <a:ext uri="{FF2B5EF4-FFF2-40B4-BE49-F238E27FC236}">
                <a16:creationId xmlns:a16="http://schemas.microsoft.com/office/drawing/2014/main" id="{CDE64F35-DFBD-448C-94E4-85990B48876F}"/>
              </a:ext>
            </a:extLst>
          </p:cNvPr>
          <p:cNvGrpSpPr/>
          <p:nvPr/>
        </p:nvGrpSpPr>
        <p:grpSpPr>
          <a:xfrm>
            <a:off x="6385932" y="2571750"/>
            <a:ext cx="2300868" cy="2256031"/>
            <a:chOff x="2183550" y="65875"/>
            <a:chExt cx="4483981" cy="4807045"/>
          </a:xfrm>
        </p:grpSpPr>
        <p:sp>
          <p:nvSpPr>
            <p:cNvPr id="10" name="Google Shape;598;p17">
              <a:extLst>
                <a:ext uri="{FF2B5EF4-FFF2-40B4-BE49-F238E27FC236}">
                  <a16:creationId xmlns:a16="http://schemas.microsoft.com/office/drawing/2014/main" id="{616A58BD-9C98-4C62-8C19-871AD2A0A570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599;p17">
              <a:extLst>
                <a:ext uri="{FF2B5EF4-FFF2-40B4-BE49-F238E27FC236}">
                  <a16:creationId xmlns:a16="http://schemas.microsoft.com/office/drawing/2014/main" id="{FDCB5DCC-D377-442F-A165-463B02A8CC8F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600;p17">
              <a:extLst>
                <a:ext uri="{FF2B5EF4-FFF2-40B4-BE49-F238E27FC236}">
                  <a16:creationId xmlns:a16="http://schemas.microsoft.com/office/drawing/2014/main" id="{36029790-286C-4CC9-ACE6-F215E943B3AF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01;p17">
              <a:extLst>
                <a:ext uri="{FF2B5EF4-FFF2-40B4-BE49-F238E27FC236}">
                  <a16:creationId xmlns:a16="http://schemas.microsoft.com/office/drawing/2014/main" id="{7113007D-887F-4D92-AB70-F35766085229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02;p17">
              <a:extLst>
                <a:ext uri="{FF2B5EF4-FFF2-40B4-BE49-F238E27FC236}">
                  <a16:creationId xmlns:a16="http://schemas.microsoft.com/office/drawing/2014/main" id="{FB9E2ADB-3307-465C-8761-CD269E9BA46D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03;p17">
              <a:extLst>
                <a:ext uri="{FF2B5EF4-FFF2-40B4-BE49-F238E27FC236}">
                  <a16:creationId xmlns:a16="http://schemas.microsoft.com/office/drawing/2014/main" id="{E5BC09C9-3DA5-461F-9F10-6509289DBF3F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04;p17">
              <a:extLst>
                <a:ext uri="{FF2B5EF4-FFF2-40B4-BE49-F238E27FC236}">
                  <a16:creationId xmlns:a16="http://schemas.microsoft.com/office/drawing/2014/main" id="{5228BEEF-7A97-4404-9EDD-761EB24E8E85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05;p17">
              <a:extLst>
                <a:ext uri="{FF2B5EF4-FFF2-40B4-BE49-F238E27FC236}">
                  <a16:creationId xmlns:a16="http://schemas.microsoft.com/office/drawing/2014/main" id="{7E290370-5407-4707-86F0-2679C8108D1D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06;p17">
              <a:extLst>
                <a:ext uri="{FF2B5EF4-FFF2-40B4-BE49-F238E27FC236}">
                  <a16:creationId xmlns:a16="http://schemas.microsoft.com/office/drawing/2014/main" id="{9F90649F-D02F-4858-B683-71224170A1EE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607;p17">
              <a:extLst>
                <a:ext uri="{FF2B5EF4-FFF2-40B4-BE49-F238E27FC236}">
                  <a16:creationId xmlns:a16="http://schemas.microsoft.com/office/drawing/2014/main" id="{7060700D-3D28-475A-9FD7-A5469FBB617F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08;p17">
              <a:extLst>
                <a:ext uri="{FF2B5EF4-FFF2-40B4-BE49-F238E27FC236}">
                  <a16:creationId xmlns:a16="http://schemas.microsoft.com/office/drawing/2014/main" id="{412568A8-8C7A-43AC-BE11-AE5B631E5EC6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09;p17">
              <a:extLst>
                <a:ext uri="{FF2B5EF4-FFF2-40B4-BE49-F238E27FC236}">
                  <a16:creationId xmlns:a16="http://schemas.microsoft.com/office/drawing/2014/main" id="{8EA15332-AF47-420A-B5C8-23F3831394E4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10;p17">
              <a:extLst>
                <a:ext uri="{FF2B5EF4-FFF2-40B4-BE49-F238E27FC236}">
                  <a16:creationId xmlns:a16="http://schemas.microsoft.com/office/drawing/2014/main" id="{5CEF7B3F-B4C8-4364-939E-A11A38D31B87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11;p17">
              <a:extLst>
                <a:ext uri="{FF2B5EF4-FFF2-40B4-BE49-F238E27FC236}">
                  <a16:creationId xmlns:a16="http://schemas.microsoft.com/office/drawing/2014/main" id="{07E4C173-7EAC-4402-ADDD-3B76632B2C00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12;p17">
              <a:extLst>
                <a:ext uri="{FF2B5EF4-FFF2-40B4-BE49-F238E27FC236}">
                  <a16:creationId xmlns:a16="http://schemas.microsoft.com/office/drawing/2014/main" id="{4FDA72F7-1B14-43D7-9F7E-A556350D4CB7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613;p17">
              <a:extLst>
                <a:ext uri="{FF2B5EF4-FFF2-40B4-BE49-F238E27FC236}">
                  <a16:creationId xmlns:a16="http://schemas.microsoft.com/office/drawing/2014/main" id="{41530A93-8138-4608-935C-754BC0075704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614;p17">
              <a:extLst>
                <a:ext uri="{FF2B5EF4-FFF2-40B4-BE49-F238E27FC236}">
                  <a16:creationId xmlns:a16="http://schemas.microsoft.com/office/drawing/2014/main" id="{5CE6532E-4499-485B-8D79-64D17B573658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615;p17">
              <a:extLst>
                <a:ext uri="{FF2B5EF4-FFF2-40B4-BE49-F238E27FC236}">
                  <a16:creationId xmlns:a16="http://schemas.microsoft.com/office/drawing/2014/main" id="{5BAFE9A3-1E79-47F4-A51E-37F367C1FF89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616;p17">
              <a:extLst>
                <a:ext uri="{FF2B5EF4-FFF2-40B4-BE49-F238E27FC236}">
                  <a16:creationId xmlns:a16="http://schemas.microsoft.com/office/drawing/2014/main" id="{525EC58F-3D51-4332-B779-69E17DB6B092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617;p17">
              <a:extLst>
                <a:ext uri="{FF2B5EF4-FFF2-40B4-BE49-F238E27FC236}">
                  <a16:creationId xmlns:a16="http://schemas.microsoft.com/office/drawing/2014/main" id="{93991A7B-0ACB-4FFC-8507-DD949C156C85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618;p17">
              <a:extLst>
                <a:ext uri="{FF2B5EF4-FFF2-40B4-BE49-F238E27FC236}">
                  <a16:creationId xmlns:a16="http://schemas.microsoft.com/office/drawing/2014/main" id="{D5D2F929-E33A-4535-BD4D-7DC79626A67E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619;p17">
              <a:extLst>
                <a:ext uri="{FF2B5EF4-FFF2-40B4-BE49-F238E27FC236}">
                  <a16:creationId xmlns:a16="http://schemas.microsoft.com/office/drawing/2014/main" id="{8D338139-B805-4B92-81CD-56963AEFC28B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Google Shape;620;p17">
              <a:extLst>
                <a:ext uri="{FF2B5EF4-FFF2-40B4-BE49-F238E27FC236}">
                  <a16:creationId xmlns:a16="http://schemas.microsoft.com/office/drawing/2014/main" id="{AD949BFF-DE8E-43A2-B919-A50609E96AAE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8" name="Google Shape;621;p17">
                <a:extLst>
                  <a:ext uri="{FF2B5EF4-FFF2-40B4-BE49-F238E27FC236}">
                    <a16:creationId xmlns:a16="http://schemas.microsoft.com/office/drawing/2014/main" id="{2A8CD1FC-17F1-411A-AF4A-CB77E0918FA2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79" name="Google Shape;622;p17">
                  <a:extLst>
                    <a:ext uri="{FF2B5EF4-FFF2-40B4-BE49-F238E27FC236}">
                      <a16:creationId xmlns:a16="http://schemas.microsoft.com/office/drawing/2014/main" id="{7DD0C516-6025-4020-9F09-C59E06242719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" name="Google Shape;623;p17">
                  <a:extLst>
                    <a:ext uri="{FF2B5EF4-FFF2-40B4-BE49-F238E27FC236}">
                      <a16:creationId xmlns:a16="http://schemas.microsoft.com/office/drawing/2014/main" id="{E9C6DE75-8DD3-4033-81C4-8D99492592DA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" name="Google Shape;624;p17">
                  <a:extLst>
                    <a:ext uri="{FF2B5EF4-FFF2-40B4-BE49-F238E27FC236}">
                      <a16:creationId xmlns:a16="http://schemas.microsoft.com/office/drawing/2014/main" id="{89EBE838-CFD5-48EB-BDEF-2570C78B1632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2" name="Google Shape;625;p17">
                  <a:extLst>
                    <a:ext uri="{FF2B5EF4-FFF2-40B4-BE49-F238E27FC236}">
                      <a16:creationId xmlns:a16="http://schemas.microsoft.com/office/drawing/2014/main" id="{AB33072D-08CD-4EA0-BF1B-5D9D749FB7D3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147" name="Google Shape;626;p17">
                    <a:extLst>
                      <a:ext uri="{FF2B5EF4-FFF2-40B4-BE49-F238E27FC236}">
                        <a16:creationId xmlns:a16="http://schemas.microsoft.com/office/drawing/2014/main" id="{EDD804A9-0860-4731-B914-18BF5F16ECA9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" name="Google Shape;627;p17">
                    <a:extLst>
                      <a:ext uri="{FF2B5EF4-FFF2-40B4-BE49-F238E27FC236}">
                        <a16:creationId xmlns:a16="http://schemas.microsoft.com/office/drawing/2014/main" id="{CBC8C4E6-D4FA-4CE4-9F77-0C57FE124DC4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3" name="Google Shape;628;p17">
                  <a:extLst>
                    <a:ext uri="{FF2B5EF4-FFF2-40B4-BE49-F238E27FC236}">
                      <a16:creationId xmlns:a16="http://schemas.microsoft.com/office/drawing/2014/main" id="{0EB5A3F8-93DD-4444-930C-26202F3D6B1E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629;p17">
                  <a:extLst>
                    <a:ext uri="{FF2B5EF4-FFF2-40B4-BE49-F238E27FC236}">
                      <a16:creationId xmlns:a16="http://schemas.microsoft.com/office/drawing/2014/main" id="{40A57329-1B23-4E92-962D-210A4F7685EC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630;p17">
                  <a:extLst>
                    <a:ext uri="{FF2B5EF4-FFF2-40B4-BE49-F238E27FC236}">
                      <a16:creationId xmlns:a16="http://schemas.microsoft.com/office/drawing/2014/main" id="{0C213042-B080-4DEF-A163-B1204980F5AB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631;p17">
                  <a:extLst>
                    <a:ext uri="{FF2B5EF4-FFF2-40B4-BE49-F238E27FC236}">
                      <a16:creationId xmlns:a16="http://schemas.microsoft.com/office/drawing/2014/main" id="{A2B16F3E-4717-489F-8E96-8AED15F463EA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632;p17">
                  <a:extLst>
                    <a:ext uri="{FF2B5EF4-FFF2-40B4-BE49-F238E27FC236}">
                      <a16:creationId xmlns:a16="http://schemas.microsoft.com/office/drawing/2014/main" id="{67C0A1F7-B87E-4984-BE51-879B1AF9525B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633;p17">
                  <a:extLst>
                    <a:ext uri="{FF2B5EF4-FFF2-40B4-BE49-F238E27FC236}">
                      <a16:creationId xmlns:a16="http://schemas.microsoft.com/office/drawing/2014/main" id="{1F93B7BA-A6CA-4CD9-B5DA-515F7810C91C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" name="Google Shape;634;p17">
                  <a:extLst>
                    <a:ext uri="{FF2B5EF4-FFF2-40B4-BE49-F238E27FC236}">
                      <a16:creationId xmlns:a16="http://schemas.microsoft.com/office/drawing/2014/main" id="{8EB4AD17-B017-4269-BC4B-852A3277863F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635;p17">
                  <a:extLst>
                    <a:ext uri="{FF2B5EF4-FFF2-40B4-BE49-F238E27FC236}">
                      <a16:creationId xmlns:a16="http://schemas.microsoft.com/office/drawing/2014/main" id="{6A189DD4-C0B7-4AD7-9D36-AC23CFB0842C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636;p17">
                  <a:extLst>
                    <a:ext uri="{FF2B5EF4-FFF2-40B4-BE49-F238E27FC236}">
                      <a16:creationId xmlns:a16="http://schemas.microsoft.com/office/drawing/2014/main" id="{CD4BEE0F-3B8F-45D3-99D6-3DE7342D6169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Google Shape;637;p17">
                  <a:extLst>
                    <a:ext uri="{FF2B5EF4-FFF2-40B4-BE49-F238E27FC236}">
                      <a16:creationId xmlns:a16="http://schemas.microsoft.com/office/drawing/2014/main" id="{237C52B5-2492-4A64-A163-DA94AE035313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638;p17">
                  <a:extLst>
                    <a:ext uri="{FF2B5EF4-FFF2-40B4-BE49-F238E27FC236}">
                      <a16:creationId xmlns:a16="http://schemas.microsoft.com/office/drawing/2014/main" id="{546C1E0B-F77D-466A-9420-73E2EF6E630B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639;p17">
                  <a:extLst>
                    <a:ext uri="{FF2B5EF4-FFF2-40B4-BE49-F238E27FC236}">
                      <a16:creationId xmlns:a16="http://schemas.microsoft.com/office/drawing/2014/main" id="{BF9A835F-B314-429D-8125-40254A719A97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640;p17">
                  <a:extLst>
                    <a:ext uri="{FF2B5EF4-FFF2-40B4-BE49-F238E27FC236}">
                      <a16:creationId xmlns:a16="http://schemas.microsoft.com/office/drawing/2014/main" id="{DFAFB9C2-8069-4746-988F-099FA6725FCE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641;p17">
                  <a:extLst>
                    <a:ext uri="{FF2B5EF4-FFF2-40B4-BE49-F238E27FC236}">
                      <a16:creationId xmlns:a16="http://schemas.microsoft.com/office/drawing/2014/main" id="{0671A251-6D5E-4F12-81F3-7C48566CC33F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642;p17">
                  <a:extLst>
                    <a:ext uri="{FF2B5EF4-FFF2-40B4-BE49-F238E27FC236}">
                      <a16:creationId xmlns:a16="http://schemas.microsoft.com/office/drawing/2014/main" id="{2AD53CF8-5848-4B07-82D4-B2BB238547D0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643;p17">
                  <a:extLst>
                    <a:ext uri="{FF2B5EF4-FFF2-40B4-BE49-F238E27FC236}">
                      <a16:creationId xmlns:a16="http://schemas.microsoft.com/office/drawing/2014/main" id="{5A1E26DD-DB97-4CA3-97B7-B24C0C96FB9A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644;p17">
                  <a:extLst>
                    <a:ext uri="{FF2B5EF4-FFF2-40B4-BE49-F238E27FC236}">
                      <a16:creationId xmlns:a16="http://schemas.microsoft.com/office/drawing/2014/main" id="{4ABA4C98-62B1-41A9-A478-1D059B1CC409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" name="Google Shape;645;p17">
                  <a:extLst>
                    <a:ext uri="{FF2B5EF4-FFF2-40B4-BE49-F238E27FC236}">
                      <a16:creationId xmlns:a16="http://schemas.microsoft.com/office/drawing/2014/main" id="{7FFD4B78-1DC1-41A7-A79F-06CCF2518215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" name="Google Shape;646;p17">
                  <a:extLst>
                    <a:ext uri="{FF2B5EF4-FFF2-40B4-BE49-F238E27FC236}">
                      <a16:creationId xmlns:a16="http://schemas.microsoft.com/office/drawing/2014/main" id="{3A6997B2-7D92-4841-85AB-9BD2AF261F5A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" name="Google Shape;647;p17">
                  <a:extLst>
                    <a:ext uri="{FF2B5EF4-FFF2-40B4-BE49-F238E27FC236}">
                      <a16:creationId xmlns:a16="http://schemas.microsoft.com/office/drawing/2014/main" id="{7B9221C1-CC01-469A-9734-8CEEB88D92D9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" name="Google Shape;648;p17">
                  <a:extLst>
                    <a:ext uri="{FF2B5EF4-FFF2-40B4-BE49-F238E27FC236}">
                      <a16:creationId xmlns:a16="http://schemas.microsoft.com/office/drawing/2014/main" id="{CBDEF642-4F3C-4EA2-B2DA-C48632F9DD47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649;p17">
                  <a:extLst>
                    <a:ext uri="{FF2B5EF4-FFF2-40B4-BE49-F238E27FC236}">
                      <a16:creationId xmlns:a16="http://schemas.microsoft.com/office/drawing/2014/main" id="{608D9A0D-EF4D-4873-BD9D-EEB7D5A30040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650;p17">
                  <a:extLst>
                    <a:ext uri="{FF2B5EF4-FFF2-40B4-BE49-F238E27FC236}">
                      <a16:creationId xmlns:a16="http://schemas.microsoft.com/office/drawing/2014/main" id="{5380C771-BC6C-4F75-A0B5-C693947BAD6E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651;p17">
                  <a:extLst>
                    <a:ext uri="{FF2B5EF4-FFF2-40B4-BE49-F238E27FC236}">
                      <a16:creationId xmlns:a16="http://schemas.microsoft.com/office/drawing/2014/main" id="{E279F0CE-603D-4C0A-BE69-06FB3DE4C765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652;p17">
                  <a:extLst>
                    <a:ext uri="{FF2B5EF4-FFF2-40B4-BE49-F238E27FC236}">
                      <a16:creationId xmlns:a16="http://schemas.microsoft.com/office/drawing/2014/main" id="{9974BC61-BA55-4570-AA2E-419AA8B931AC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653;p17">
                  <a:extLst>
                    <a:ext uri="{FF2B5EF4-FFF2-40B4-BE49-F238E27FC236}">
                      <a16:creationId xmlns:a16="http://schemas.microsoft.com/office/drawing/2014/main" id="{D5E32AC9-1A1E-413B-92BE-36767201F84C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654;p17">
                  <a:extLst>
                    <a:ext uri="{FF2B5EF4-FFF2-40B4-BE49-F238E27FC236}">
                      <a16:creationId xmlns:a16="http://schemas.microsoft.com/office/drawing/2014/main" id="{C1DE5C39-97FE-4170-8D43-8801B5EAD10D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655;p17">
                  <a:extLst>
                    <a:ext uri="{FF2B5EF4-FFF2-40B4-BE49-F238E27FC236}">
                      <a16:creationId xmlns:a16="http://schemas.microsoft.com/office/drawing/2014/main" id="{794C5460-3FE4-45B6-B9DD-D98D043134DE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" name="Google Shape;656;p17">
                  <a:extLst>
                    <a:ext uri="{FF2B5EF4-FFF2-40B4-BE49-F238E27FC236}">
                      <a16:creationId xmlns:a16="http://schemas.microsoft.com/office/drawing/2014/main" id="{8A6F8C02-1901-409A-8AE8-772C60CDC1D4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" name="Google Shape;657;p17">
                  <a:extLst>
                    <a:ext uri="{FF2B5EF4-FFF2-40B4-BE49-F238E27FC236}">
                      <a16:creationId xmlns:a16="http://schemas.microsoft.com/office/drawing/2014/main" id="{4CF93942-9E3F-401C-9BE4-CB8B6472E0E2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658;p17">
                  <a:extLst>
                    <a:ext uri="{FF2B5EF4-FFF2-40B4-BE49-F238E27FC236}">
                      <a16:creationId xmlns:a16="http://schemas.microsoft.com/office/drawing/2014/main" id="{F4EE645C-0B47-402C-A7A4-EA63EECDF529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659;p17">
                  <a:extLst>
                    <a:ext uri="{FF2B5EF4-FFF2-40B4-BE49-F238E27FC236}">
                      <a16:creationId xmlns:a16="http://schemas.microsoft.com/office/drawing/2014/main" id="{D0C50FDE-6B82-4996-BE08-CB3D2F729CC6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" name="Google Shape;660;p17">
                  <a:extLst>
                    <a:ext uri="{FF2B5EF4-FFF2-40B4-BE49-F238E27FC236}">
                      <a16:creationId xmlns:a16="http://schemas.microsoft.com/office/drawing/2014/main" id="{EEB92E73-EE11-4ADB-B0FE-F34A15A55BDB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661;p17">
                  <a:extLst>
                    <a:ext uri="{FF2B5EF4-FFF2-40B4-BE49-F238E27FC236}">
                      <a16:creationId xmlns:a16="http://schemas.microsoft.com/office/drawing/2014/main" id="{295C85CD-99DA-4086-9914-F560E8336694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662;p17">
                  <a:extLst>
                    <a:ext uri="{FF2B5EF4-FFF2-40B4-BE49-F238E27FC236}">
                      <a16:creationId xmlns:a16="http://schemas.microsoft.com/office/drawing/2014/main" id="{5F712B1A-C94B-4F49-BE05-7C89C77FAE37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663;p17">
                  <a:extLst>
                    <a:ext uri="{FF2B5EF4-FFF2-40B4-BE49-F238E27FC236}">
                      <a16:creationId xmlns:a16="http://schemas.microsoft.com/office/drawing/2014/main" id="{DAB074EB-2A82-4A3C-B4B8-ADA3B0EDA5B4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664;p17">
                  <a:extLst>
                    <a:ext uri="{FF2B5EF4-FFF2-40B4-BE49-F238E27FC236}">
                      <a16:creationId xmlns:a16="http://schemas.microsoft.com/office/drawing/2014/main" id="{D1A5AF27-2B6A-4AA8-824E-9983CB70B397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665;p17">
                  <a:extLst>
                    <a:ext uri="{FF2B5EF4-FFF2-40B4-BE49-F238E27FC236}">
                      <a16:creationId xmlns:a16="http://schemas.microsoft.com/office/drawing/2014/main" id="{E32102B5-3A3B-4130-BA69-5CA2C29CE453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666;p17">
                  <a:extLst>
                    <a:ext uri="{FF2B5EF4-FFF2-40B4-BE49-F238E27FC236}">
                      <a16:creationId xmlns:a16="http://schemas.microsoft.com/office/drawing/2014/main" id="{A39BCFDE-9DAE-4FDB-9CE9-BEF1964860DA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Google Shape;667;p17">
                  <a:extLst>
                    <a:ext uri="{FF2B5EF4-FFF2-40B4-BE49-F238E27FC236}">
                      <a16:creationId xmlns:a16="http://schemas.microsoft.com/office/drawing/2014/main" id="{D416D3E4-D008-4941-9E31-7CBC84149FD4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" name="Google Shape;668;p17">
                  <a:extLst>
                    <a:ext uri="{FF2B5EF4-FFF2-40B4-BE49-F238E27FC236}">
                      <a16:creationId xmlns:a16="http://schemas.microsoft.com/office/drawing/2014/main" id="{A1523F90-E469-48FF-BF65-F0CCA7E37C2A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" name="Google Shape;669;p17">
                  <a:extLst>
                    <a:ext uri="{FF2B5EF4-FFF2-40B4-BE49-F238E27FC236}">
                      <a16:creationId xmlns:a16="http://schemas.microsoft.com/office/drawing/2014/main" id="{C500B7B1-2EBB-497F-A779-1CF21DF0A6B1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670;p17">
                  <a:extLst>
                    <a:ext uri="{FF2B5EF4-FFF2-40B4-BE49-F238E27FC236}">
                      <a16:creationId xmlns:a16="http://schemas.microsoft.com/office/drawing/2014/main" id="{028929F6-A7AA-4ECE-9D3C-DDB2994E9F3D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671;p17">
                  <a:extLst>
                    <a:ext uri="{FF2B5EF4-FFF2-40B4-BE49-F238E27FC236}">
                      <a16:creationId xmlns:a16="http://schemas.microsoft.com/office/drawing/2014/main" id="{F961C27B-5EAD-40DE-9FC8-E07916484AA9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672;p17">
                  <a:extLst>
                    <a:ext uri="{FF2B5EF4-FFF2-40B4-BE49-F238E27FC236}">
                      <a16:creationId xmlns:a16="http://schemas.microsoft.com/office/drawing/2014/main" id="{63FEC831-6BF9-4C14-8887-D8D57C0F3619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673;p17">
                  <a:extLst>
                    <a:ext uri="{FF2B5EF4-FFF2-40B4-BE49-F238E27FC236}">
                      <a16:creationId xmlns:a16="http://schemas.microsoft.com/office/drawing/2014/main" id="{5FF64A3A-AFD6-434E-93FF-430008059394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674;p17">
                  <a:extLst>
                    <a:ext uri="{FF2B5EF4-FFF2-40B4-BE49-F238E27FC236}">
                      <a16:creationId xmlns:a16="http://schemas.microsoft.com/office/drawing/2014/main" id="{B366A403-E70C-4573-97FC-93C37D3015AA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675;p17">
                  <a:extLst>
                    <a:ext uri="{FF2B5EF4-FFF2-40B4-BE49-F238E27FC236}">
                      <a16:creationId xmlns:a16="http://schemas.microsoft.com/office/drawing/2014/main" id="{2CEB07FF-AACC-46C4-995E-D984EFE63CCD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676;p17">
                  <a:extLst>
                    <a:ext uri="{FF2B5EF4-FFF2-40B4-BE49-F238E27FC236}">
                      <a16:creationId xmlns:a16="http://schemas.microsoft.com/office/drawing/2014/main" id="{135F8553-FAA1-43A1-8251-F1DFB8500204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677;p17">
                  <a:extLst>
                    <a:ext uri="{FF2B5EF4-FFF2-40B4-BE49-F238E27FC236}">
                      <a16:creationId xmlns:a16="http://schemas.microsoft.com/office/drawing/2014/main" id="{F36A4067-6A5B-4C0B-8B29-163E1510F36E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678;p17">
                  <a:extLst>
                    <a:ext uri="{FF2B5EF4-FFF2-40B4-BE49-F238E27FC236}">
                      <a16:creationId xmlns:a16="http://schemas.microsoft.com/office/drawing/2014/main" id="{01923F63-18A2-4450-9151-A3896283F0E7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" name="Google Shape;679;p17">
                  <a:extLst>
                    <a:ext uri="{FF2B5EF4-FFF2-40B4-BE49-F238E27FC236}">
                      <a16:creationId xmlns:a16="http://schemas.microsoft.com/office/drawing/2014/main" id="{0A4C50D6-839E-4EE4-A3CD-1D2D5E3CD4DC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5" name="Google Shape;680;p17">
                  <a:extLst>
                    <a:ext uri="{FF2B5EF4-FFF2-40B4-BE49-F238E27FC236}">
                      <a16:creationId xmlns:a16="http://schemas.microsoft.com/office/drawing/2014/main" id="{91265697-48C0-455A-B003-FC5471737ADE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6" name="Google Shape;681;p17">
                  <a:extLst>
                    <a:ext uri="{FF2B5EF4-FFF2-40B4-BE49-F238E27FC236}">
                      <a16:creationId xmlns:a16="http://schemas.microsoft.com/office/drawing/2014/main" id="{83D6C8B8-B55D-48FE-B363-4E36B05FBBB7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682;p17">
                  <a:extLst>
                    <a:ext uri="{FF2B5EF4-FFF2-40B4-BE49-F238E27FC236}">
                      <a16:creationId xmlns:a16="http://schemas.microsoft.com/office/drawing/2014/main" id="{E3D0FF37-B53E-4F4E-9142-EDF0E198D4E8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683;p17">
                  <a:extLst>
                    <a:ext uri="{FF2B5EF4-FFF2-40B4-BE49-F238E27FC236}">
                      <a16:creationId xmlns:a16="http://schemas.microsoft.com/office/drawing/2014/main" id="{A8954201-DA32-48AC-AA15-764210A8D92D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684;p17">
                  <a:extLst>
                    <a:ext uri="{FF2B5EF4-FFF2-40B4-BE49-F238E27FC236}">
                      <a16:creationId xmlns:a16="http://schemas.microsoft.com/office/drawing/2014/main" id="{C9D99490-4AB9-437F-B882-5169045B4308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685;p17">
                  <a:extLst>
                    <a:ext uri="{FF2B5EF4-FFF2-40B4-BE49-F238E27FC236}">
                      <a16:creationId xmlns:a16="http://schemas.microsoft.com/office/drawing/2014/main" id="{6402BB03-FDFE-47C2-AF98-3BBF2D7F4C45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686;p17">
                  <a:extLst>
                    <a:ext uri="{FF2B5EF4-FFF2-40B4-BE49-F238E27FC236}">
                      <a16:creationId xmlns:a16="http://schemas.microsoft.com/office/drawing/2014/main" id="{ABD65098-043D-4361-8DE4-F27A9CAB33C6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687;p17">
                  <a:extLst>
                    <a:ext uri="{FF2B5EF4-FFF2-40B4-BE49-F238E27FC236}">
                      <a16:creationId xmlns:a16="http://schemas.microsoft.com/office/drawing/2014/main" id="{19AD1A18-7769-443C-909B-EA5BEB236021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688;p17">
                  <a:extLst>
                    <a:ext uri="{FF2B5EF4-FFF2-40B4-BE49-F238E27FC236}">
                      <a16:creationId xmlns:a16="http://schemas.microsoft.com/office/drawing/2014/main" id="{D4152A2B-F02F-4C85-B271-51DFBFB52714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689;p17">
                  <a:extLst>
                    <a:ext uri="{FF2B5EF4-FFF2-40B4-BE49-F238E27FC236}">
                      <a16:creationId xmlns:a16="http://schemas.microsoft.com/office/drawing/2014/main" id="{F7C125C7-B223-4921-8CA8-C3032FADB605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690;p17">
                  <a:extLst>
                    <a:ext uri="{FF2B5EF4-FFF2-40B4-BE49-F238E27FC236}">
                      <a16:creationId xmlns:a16="http://schemas.microsoft.com/office/drawing/2014/main" id="{C7CC7E25-AB8A-40CE-9FC8-996DC730D042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691;p17">
                  <a:extLst>
                    <a:ext uri="{FF2B5EF4-FFF2-40B4-BE49-F238E27FC236}">
                      <a16:creationId xmlns:a16="http://schemas.microsoft.com/office/drawing/2014/main" id="{41E57856-CFA0-4117-BF7D-0A4433204F64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" name="Google Shape;692;p17">
                <a:extLst>
                  <a:ext uri="{FF2B5EF4-FFF2-40B4-BE49-F238E27FC236}">
                    <a16:creationId xmlns:a16="http://schemas.microsoft.com/office/drawing/2014/main" id="{5E0A5DDF-657C-430F-AB41-D80A7195207F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70" name="Google Shape;693;p17">
                  <a:extLst>
                    <a:ext uri="{FF2B5EF4-FFF2-40B4-BE49-F238E27FC236}">
                      <a16:creationId xmlns:a16="http://schemas.microsoft.com/office/drawing/2014/main" id="{126ED255-197C-4BDB-AF86-7AF084BA89F4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74" name="Google Shape;694;p17">
                    <a:extLst>
                      <a:ext uri="{FF2B5EF4-FFF2-40B4-BE49-F238E27FC236}">
                        <a16:creationId xmlns:a16="http://schemas.microsoft.com/office/drawing/2014/main" id="{199536CB-97BF-4132-8875-5CECBE3098FF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" name="Google Shape;695;p17">
                    <a:extLst>
                      <a:ext uri="{FF2B5EF4-FFF2-40B4-BE49-F238E27FC236}">
                        <a16:creationId xmlns:a16="http://schemas.microsoft.com/office/drawing/2014/main" id="{6F2A3C05-23F9-46CF-8FC1-B2A8C17127E1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" name="Google Shape;696;p17">
                    <a:extLst>
                      <a:ext uri="{FF2B5EF4-FFF2-40B4-BE49-F238E27FC236}">
                        <a16:creationId xmlns:a16="http://schemas.microsoft.com/office/drawing/2014/main" id="{4137C361-38A2-49F8-87FF-C35DD91FC1CD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" name="Google Shape;697;p17">
                    <a:extLst>
                      <a:ext uri="{FF2B5EF4-FFF2-40B4-BE49-F238E27FC236}">
                        <a16:creationId xmlns:a16="http://schemas.microsoft.com/office/drawing/2014/main" id="{99D2B444-9C5A-4C82-8908-C65BBB707B04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698;p17">
                    <a:extLst>
                      <a:ext uri="{FF2B5EF4-FFF2-40B4-BE49-F238E27FC236}">
                        <a16:creationId xmlns:a16="http://schemas.microsoft.com/office/drawing/2014/main" id="{A1793796-AD48-49DD-924D-3E6415D662EF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1" name="Google Shape;699;p17">
                  <a:extLst>
                    <a:ext uri="{FF2B5EF4-FFF2-40B4-BE49-F238E27FC236}">
                      <a16:creationId xmlns:a16="http://schemas.microsoft.com/office/drawing/2014/main" id="{DD6C45FF-24C4-49B5-A192-A2A07E835E84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00;p17">
                  <a:extLst>
                    <a:ext uri="{FF2B5EF4-FFF2-40B4-BE49-F238E27FC236}">
                      <a16:creationId xmlns:a16="http://schemas.microsoft.com/office/drawing/2014/main" id="{38F3703C-A930-4443-B490-70F47CF13E3E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01;p17">
                  <a:extLst>
                    <a:ext uri="{FF2B5EF4-FFF2-40B4-BE49-F238E27FC236}">
                      <a16:creationId xmlns:a16="http://schemas.microsoft.com/office/drawing/2014/main" id="{865C2D80-FA50-4EC6-81AA-49FE3C27C4EC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3" name="Google Shape;702;p17">
              <a:extLst>
                <a:ext uri="{FF2B5EF4-FFF2-40B4-BE49-F238E27FC236}">
                  <a16:creationId xmlns:a16="http://schemas.microsoft.com/office/drawing/2014/main" id="{56D1D825-8E21-46AE-AE6A-19849C1A6448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03;p17">
              <a:extLst>
                <a:ext uri="{FF2B5EF4-FFF2-40B4-BE49-F238E27FC236}">
                  <a16:creationId xmlns:a16="http://schemas.microsoft.com/office/drawing/2014/main" id="{4FAF9094-045B-48A7-880F-C79239DA3FB7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04;p17">
              <a:extLst>
                <a:ext uri="{FF2B5EF4-FFF2-40B4-BE49-F238E27FC236}">
                  <a16:creationId xmlns:a16="http://schemas.microsoft.com/office/drawing/2014/main" id="{DD489EA5-D772-46BE-BF05-A4F5B5C7D97C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05;p17">
              <a:extLst>
                <a:ext uri="{FF2B5EF4-FFF2-40B4-BE49-F238E27FC236}">
                  <a16:creationId xmlns:a16="http://schemas.microsoft.com/office/drawing/2014/main" id="{F2EE08E2-C248-4C12-96AA-6CA41CB9E059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06;p17">
              <a:extLst>
                <a:ext uri="{FF2B5EF4-FFF2-40B4-BE49-F238E27FC236}">
                  <a16:creationId xmlns:a16="http://schemas.microsoft.com/office/drawing/2014/main" id="{18B2353F-2E02-47DE-A5D4-103004E4CFFD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07;p17">
              <a:extLst>
                <a:ext uri="{FF2B5EF4-FFF2-40B4-BE49-F238E27FC236}">
                  <a16:creationId xmlns:a16="http://schemas.microsoft.com/office/drawing/2014/main" id="{4FA27016-1868-4C67-AFBD-8928712BD39B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08;p17">
              <a:extLst>
                <a:ext uri="{FF2B5EF4-FFF2-40B4-BE49-F238E27FC236}">
                  <a16:creationId xmlns:a16="http://schemas.microsoft.com/office/drawing/2014/main" id="{534A5B22-EFB6-4C5D-BCE3-4724D1C43902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09;p17">
              <a:extLst>
                <a:ext uri="{FF2B5EF4-FFF2-40B4-BE49-F238E27FC236}">
                  <a16:creationId xmlns:a16="http://schemas.microsoft.com/office/drawing/2014/main" id="{83B5D983-7CBD-4396-B3E5-5986BA992D2D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10;p17">
              <a:extLst>
                <a:ext uri="{FF2B5EF4-FFF2-40B4-BE49-F238E27FC236}">
                  <a16:creationId xmlns:a16="http://schemas.microsoft.com/office/drawing/2014/main" id="{6D36E01B-EA2A-4DCF-BDB1-66A6FF83D81F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11;p17">
              <a:extLst>
                <a:ext uri="{FF2B5EF4-FFF2-40B4-BE49-F238E27FC236}">
                  <a16:creationId xmlns:a16="http://schemas.microsoft.com/office/drawing/2014/main" id="{D48A7891-F9B0-4601-AFDE-5CD9A80675A6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12;p17">
              <a:extLst>
                <a:ext uri="{FF2B5EF4-FFF2-40B4-BE49-F238E27FC236}">
                  <a16:creationId xmlns:a16="http://schemas.microsoft.com/office/drawing/2014/main" id="{691CF136-97B9-4148-9358-BB1489CE62CC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13;p17">
              <a:extLst>
                <a:ext uri="{FF2B5EF4-FFF2-40B4-BE49-F238E27FC236}">
                  <a16:creationId xmlns:a16="http://schemas.microsoft.com/office/drawing/2014/main" id="{E72A51A7-C3CD-4A4E-8CDA-BA7E0D5B8D0A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14;p17">
              <a:extLst>
                <a:ext uri="{FF2B5EF4-FFF2-40B4-BE49-F238E27FC236}">
                  <a16:creationId xmlns:a16="http://schemas.microsoft.com/office/drawing/2014/main" id="{5006B35B-09ED-4D9B-ABA5-3D7EE895AA74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15;p17">
              <a:extLst>
                <a:ext uri="{FF2B5EF4-FFF2-40B4-BE49-F238E27FC236}">
                  <a16:creationId xmlns:a16="http://schemas.microsoft.com/office/drawing/2014/main" id="{0742E38E-0F7C-44D2-B377-EF2E269BAAC9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16;p17">
              <a:extLst>
                <a:ext uri="{FF2B5EF4-FFF2-40B4-BE49-F238E27FC236}">
                  <a16:creationId xmlns:a16="http://schemas.microsoft.com/office/drawing/2014/main" id="{B9AE5559-6652-4730-A000-A7B4DA11ECB9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17;p17">
              <a:extLst>
                <a:ext uri="{FF2B5EF4-FFF2-40B4-BE49-F238E27FC236}">
                  <a16:creationId xmlns:a16="http://schemas.microsoft.com/office/drawing/2014/main" id="{FF2095B3-B0C9-4088-A650-07FD06BE337C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18;p17">
              <a:extLst>
                <a:ext uri="{FF2B5EF4-FFF2-40B4-BE49-F238E27FC236}">
                  <a16:creationId xmlns:a16="http://schemas.microsoft.com/office/drawing/2014/main" id="{D406C9FA-1C12-429D-8134-52C544DA897D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19;p17">
              <a:extLst>
                <a:ext uri="{FF2B5EF4-FFF2-40B4-BE49-F238E27FC236}">
                  <a16:creationId xmlns:a16="http://schemas.microsoft.com/office/drawing/2014/main" id="{74538274-FC23-40D5-B417-E54476F0BE84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20;p17">
              <a:extLst>
                <a:ext uri="{FF2B5EF4-FFF2-40B4-BE49-F238E27FC236}">
                  <a16:creationId xmlns:a16="http://schemas.microsoft.com/office/drawing/2014/main" id="{C10B5479-F9DA-45D0-8BDF-923EA64C6405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21;p17">
              <a:extLst>
                <a:ext uri="{FF2B5EF4-FFF2-40B4-BE49-F238E27FC236}">
                  <a16:creationId xmlns:a16="http://schemas.microsoft.com/office/drawing/2014/main" id="{8F0F0DD9-B71A-4941-9955-C72947489F2B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22;p17">
              <a:extLst>
                <a:ext uri="{FF2B5EF4-FFF2-40B4-BE49-F238E27FC236}">
                  <a16:creationId xmlns:a16="http://schemas.microsoft.com/office/drawing/2014/main" id="{97C4546A-8900-4999-8AEF-2ACBC1E43AD3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23;p17">
              <a:extLst>
                <a:ext uri="{FF2B5EF4-FFF2-40B4-BE49-F238E27FC236}">
                  <a16:creationId xmlns:a16="http://schemas.microsoft.com/office/drawing/2014/main" id="{DEF3485D-6511-4563-9C8D-1257105536D3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24;p17">
              <a:extLst>
                <a:ext uri="{FF2B5EF4-FFF2-40B4-BE49-F238E27FC236}">
                  <a16:creationId xmlns:a16="http://schemas.microsoft.com/office/drawing/2014/main" id="{26996F13-4784-4A7B-9360-430A7330E052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25;p17">
              <a:extLst>
                <a:ext uri="{FF2B5EF4-FFF2-40B4-BE49-F238E27FC236}">
                  <a16:creationId xmlns:a16="http://schemas.microsoft.com/office/drawing/2014/main" id="{26FC1817-8B10-4340-871B-8BCF67E12161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26;p17">
              <a:extLst>
                <a:ext uri="{FF2B5EF4-FFF2-40B4-BE49-F238E27FC236}">
                  <a16:creationId xmlns:a16="http://schemas.microsoft.com/office/drawing/2014/main" id="{E81D4F15-FA9C-49DD-833B-6D6DBA539FC4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27;p17">
              <a:extLst>
                <a:ext uri="{FF2B5EF4-FFF2-40B4-BE49-F238E27FC236}">
                  <a16:creationId xmlns:a16="http://schemas.microsoft.com/office/drawing/2014/main" id="{245B2681-7F66-490D-9711-A4FC31FF19FC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28;p17">
              <a:extLst>
                <a:ext uri="{FF2B5EF4-FFF2-40B4-BE49-F238E27FC236}">
                  <a16:creationId xmlns:a16="http://schemas.microsoft.com/office/drawing/2014/main" id="{D1834EFE-E101-4158-AD9F-01F99DA574FF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729;p17">
              <a:extLst>
                <a:ext uri="{FF2B5EF4-FFF2-40B4-BE49-F238E27FC236}">
                  <a16:creationId xmlns:a16="http://schemas.microsoft.com/office/drawing/2014/main" id="{1F8C749A-3091-49D1-B814-9D0902A3B546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730;p17">
              <a:extLst>
                <a:ext uri="{FF2B5EF4-FFF2-40B4-BE49-F238E27FC236}">
                  <a16:creationId xmlns:a16="http://schemas.microsoft.com/office/drawing/2014/main" id="{0116F753-770B-4465-8ADF-62289A328FC9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" name="Google Shape;731;p17">
              <a:extLst>
                <a:ext uri="{FF2B5EF4-FFF2-40B4-BE49-F238E27FC236}">
                  <a16:creationId xmlns:a16="http://schemas.microsoft.com/office/drawing/2014/main" id="{B0FB060C-CCBF-4F19-9CC9-E7EBE3701EBC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63" name="Google Shape;732;p17">
                <a:extLst>
                  <a:ext uri="{FF2B5EF4-FFF2-40B4-BE49-F238E27FC236}">
                    <a16:creationId xmlns:a16="http://schemas.microsoft.com/office/drawing/2014/main" id="{3B743DDD-D7B1-4B01-B6EE-C979ED3B3B1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733;p17">
                <a:extLst>
                  <a:ext uri="{FF2B5EF4-FFF2-40B4-BE49-F238E27FC236}">
                    <a16:creationId xmlns:a16="http://schemas.microsoft.com/office/drawing/2014/main" id="{EB72D32C-B72C-436E-8FC1-FE967D4B7A01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734;p17">
                <a:extLst>
                  <a:ext uri="{FF2B5EF4-FFF2-40B4-BE49-F238E27FC236}">
                    <a16:creationId xmlns:a16="http://schemas.microsoft.com/office/drawing/2014/main" id="{0E4ABE29-34ED-4453-9EA9-5DF9757810E7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735;p17">
                <a:extLst>
                  <a:ext uri="{FF2B5EF4-FFF2-40B4-BE49-F238E27FC236}">
                    <a16:creationId xmlns:a16="http://schemas.microsoft.com/office/drawing/2014/main" id="{6F6DB27B-3AFA-4DDB-9C22-C6C89DE53819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736;p17">
                <a:extLst>
                  <a:ext uri="{FF2B5EF4-FFF2-40B4-BE49-F238E27FC236}">
                    <a16:creationId xmlns:a16="http://schemas.microsoft.com/office/drawing/2014/main" id="{A147DB18-1F2C-48A9-9BFE-F630FECDF4C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851CAF-1FFD-4886-8E84-E3811E83DC20}"/>
              </a:ext>
            </a:extLst>
          </p:cNvPr>
          <p:cNvSpPr txBox="1"/>
          <p:nvPr/>
        </p:nvSpPr>
        <p:spPr>
          <a:xfrm>
            <a:off x="454412" y="1471960"/>
            <a:ext cx="5217376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har char="•"/>
            </a:pPr>
            <a:r>
              <a:rPr lang="en-US">
                <a:solidFill>
                  <a:schemeClr val="dk1"/>
                </a:solidFill>
                <a:latin typeface="Barlow Light" panose="00000400000000000000" pitchFamily="2" charset="0"/>
                <a:sym typeface="Barlow Light"/>
              </a:rPr>
              <a:t>The testing accuracy on the job categories dataset turned out to be 78.93% based on which the categories for resumes were furbished. (Assumption being that the model predicts the categories for resumes on a +-5% of the above accuracy). </a:t>
            </a:r>
          </a:p>
          <a:p>
            <a:pPr marL="285750" indent="-285750" algn="just">
              <a:buChar char="•"/>
            </a:pPr>
            <a:endParaRPr lang="en-US">
              <a:solidFill>
                <a:schemeClr val="dk1"/>
              </a:solidFill>
              <a:latin typeface="Barlow Light" panose="00000400000000000000" pitchFamily="2" charset="0"/>
              <a:sym typeface="Barlow Light"/>
            </a:endParaRPr>
          </a:p>
          <a:p>
            <a:pPr marL="285750" indent="-285750" algn="just">
              <a:buChar char="•"/>
            </a:pPr>
            <a:r>
              <a:rPr lang="en-US">
                <a:solidFill>
                  <a:schemeClr val="dk1"/>
                </a:solidFill>
                <a:latin typeface="Barlow Light" panose="00000400000000000000" pitchFamily="2" charset="0"/>
                <a:sym typeface="Barlow Light"/>
              </a:rPr>
              <a:t>First similarity analysis produced three potential resumes for every job listing.</a:t>
            </a:r>
          </a:p>
          <a:p>
            <a:pPr marL="285750" indent="-285750" algn="just">
              <a:buChar char="•"/>
            </a:pPr>
            <a:endParaRPr lang="en-US">
              <a:solidFill>
                <a:schemeClr val="dk1"/>
              </a:solidFill>
              <a:latin typeface="Barlow Light" panose="00000400000000000000" pitchFamily="2" charset="0"/>
              <a:sym typeface="Barlow Light"/>
            </a:endParaRPr>
          </a:p>
          <a:p>
            <a:pPr marL="285750" indent="-285750" algn="just">
              <a:buChar char="•"/>
            </a:pPr>
            <a:r>
              <a:rPr lang="en-US">
                <a:solidFill>
                  <a:schemeClr val="dk1"/>
                </a:solidFill>
                <a:latin typeface="Barlow Light" panose="00000400000000000000" pitchFamily="2" charset="0"/>
                <a:sym typeface="Barlow Light"/>
              </a:rPr>
              <a:t>Second similarity analysis produced three potential job listings for every resume.</a:t>
            </a:r>
          </a:p>
          <a:p>
            <a:pPr marL="285750" indent="-285750" algn="just">
              <a:buChar char="•"/>
            </a:pPr>
            <a:endParaRPr lang="en-US">
              <a:solidFill>
                <a:schemeClr val="dk1"/>
              </a:solidFill>
              <a:latin typeface="Barlow Light" panose="00000400000000000000" pitchFamily="2" charset="0"/>
              <a:sym typeface="Barlow Light"/>
            </a:endParaRPr>
          </a:p>
          <a:p>
            <a:pPr marL="285750" indent="-285750" algn="just">
              <a:buChar char="•"/>
            </a:pPr>
            <a:r>
              <a:rPr lang="en-US">
                <a:solidFill>
                  <a:schemeClr val="dk1"/>
                </a:solidFill>
                <a:latin typeface="Barlow Light" panose="00000400000000000000" pitchFamily="2" charset="0"/>
                <a:sym typeface="Barlow Light"/>
              </a:rPr>
              <a:t>This was done to reduce the hesitancy of people looking to find jobs on Craigslist and turn the website into a more job-friendly environment.  </a:t>
            </a:r>
          </a:p>
        </p:txBody>
      </p:sp>
    </p:spTree>
    <p:extLst>
      <p:ext uri="{BB962C8B-B14F-4D97-AF65-F5344CB8AC3E}">
        <p14:creationId xmlns:p14="http://schemas.microsoft.com/office/powerpoint/2010/main" val="259055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78965" y="2236386"/>
            <a:ext cx="5100862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Barlow SemiBold"/>
              </a:rPr>
              <a:t>Thank you</a:t>
            </a:r>
            <a:endParaRPr sz="6000">
              <a:latin typeface="Barlow SemiBold"/>
            </a:endParaRPr>
          </a:p>
        </p:txBody>
      </p:sp>
      <p:grpSp>
        <p:nvGrpSpPr>
          <p:cNvPr id="245" name="Google Shape;1047;p24">
            <a:extLst>
              <a:ext uri="{FF2B5EF4-FFF2-40B4-BE49-F238E27FC236}">
                <a16:creationId xmlns:a16="http://schemas.microsoft.com/office/drawing/2014/main" id="{6C7B6647-FCB8-4AA5-B48A-26C7F580F4BD}"/>
              </a:ext>
            </a:extLst>
          </p:cNvPr>
          <p:cNvGrpSpPr/>
          <p:nvPr/>
        </p:nvGrpSpPr>
        <p:grpSpPr>
          <a:xfrm>
            <a:off x="5253846" y="860653"/>
            <a:ext cx="3433154" cy="3628765"/>
            <a:chOff x="2092047" y="393272"/>
            <a:chExt cx="4360668" cy="4609126"/>
          </a:xfrm>
        </p:grpSpPr>
        <p:sp>
          <p:nvSpPr>
            <p:cNvPr id="246" name="Google Shape;1048;p24">
              <a:extLst>
                <a:ext uri="{FF2B5EF4-FFF2-40B4-BE49-F238E27FC236}">
                  <a16:creationId xmlns:a16="http://schemas.microsoft.com/office/drawing/2014/main" id="{991AF4A7-18DA-4638-AEED-B2D7FAD85F22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1049;p24">
              <a:extLst>
                <a:ext uri="{FF2B5EF4-FFF2-40B4-BE49-F238E27FC236}">
                  <a16:creationId xmlns:a16="http://schemas.microsoft.com/office/drawing/2014/main" id="{B449247D-17DB-4599-808C-6A186DA1755F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1050;p24">
              <a:extLst>
                <a:ext uri="{FF2B5EF4-FFF2-40B4-BE49-F238E27FC236}">
                  <a16:creationId xmlns:a16="http://schemas.microsoft.com/office/drawing/2014/main" id="{24097B34-485D-45F9-99DA-FDB7DA680B50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1051;p24">
              <a:extLst>
                <a:ext uri="{FF2B5EF4-FFF2-40B4-BE49-F238E27FC236}">
                  <a16:creationId xmlns:a16="http://schemas.microsoft.com/office/drawing/2014/main" id="{C668B253-49FF-4320-B362-1AAB2EB5E0C9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1052;p24">
              <a:extLst>
                <a:ext uri="{FF2B5EF4-FFF2-40B4-BE49-F238E27FC236}">
                  <a16:creationId xmlns:a16="http://schemas.microsoft.com/office/drawing/2014/main" id="{D160C894-13A7-4C42-B0DE-ACEA1FBEF03A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1053;p24">
              <a:extLst>
                <a:ext uri="{FF2B5EF4-FFF2-40B4-BE49-F238E27FC236}">
                  <a16:creationId xmlns:a16="http://schemas.microsoft.com/office/drawing/2014/main" id="{7EC32416-BBF0-49A4-A0FF-F43E0226B1D6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1054;p24">
              <a:extLst>
                <a:ext uri="{FF2B5EF4-FFF2-40B4-BE49-F238E27FC236}">
                  <a16:creationId xmlns:a16="http://schemas.microsoft.com/office/drawing/2014/main" id="{E4209972-7C84-4793-BFEB-4E25ADFD660F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1055;p24">
              <a:extLst>
                <a:ext uri="{FF2B5EF4-FFF2-40B4-BE49-F238E27FC236}">
                  <a16:creationId xmlns:a16="http://schemas.microsoft.com/office/drawing/2014/main" id="{31E419FA-63A6-4BA1-BCFF-05D5576573D3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1056;p24">
              <a:extLst>
                <a:ext uri="{FF2B5EF4-FFF2-40B4-BE49-F238E27FC236}">
                  <a16:creationId xmlns:a16="http://schemas.microsoft.com/office/drawing/2014/main" id="{AFD8317F-E1FD-4B46-B3C8-5CA64170DDB2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1057;p24">
              <a:extLst>
                <a:ext uri="{FF2B5EF4-FFF2-40B4-BE49-F238E27FC236}">
                  <a16:creationId xmlns:a16="http://schemas.microsoft.com/office/drawing/2014/main" id="{7D187179-95D2-4AAA-9094-75D3CFDE0849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1058;p24">
              <a:extLst>
                <a:ext uri="{FF2B5EF4-FFF2-40B4-BE49-F238E27FC236}">
                  <a16:creationId xmlns:a16="http://schemas.microsoft.com/office/drawing/2014/main" id="{815E1A65-6C73-4391-B69D-14E037C22083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1059;p24">
              <a:extLst>
                <a:ext uri="{FF2B5EF4-FFF2-40B4-BE49-F238E27FC236}">
                  <a16:creationId xmlns:a16="http://schemas.microsoft.com/office/drawing/2014/main" id="{F6FD3503-A8BA-475B-8301-605BE4B7A0AF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1060;p24">
              <a:extLst>
                <a:ext uri="{FF2B5EF4-FFF2-40B4-BE49-F238E27FC236}">
                  <a16:creationId xmlns:a16="http://schemas.microsoft.com/office/drawing/2014/main" id="{5E229CFC-DA1C-49D3-B5CD-3321AB1E1735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1061;p24">
              <a:extLst>
                <a:ext uri="{FF2B5EF4-FFF2-40B4-BE49-F238E27FC236}">
                  <a16:creationId xmlns:a16="http://schemas.microsoft.com/office/drawing/2014/main" id="{DF384262-080C-4B0C-910F-4372F6218C53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1062;p24">
              <a:extLst>
                <a:ext uri="{FF2B5EF4-FFF2-40B4-BE49-F238E27FC236}">
                  <a16:creationId xmlns:a16="http://schemas.microsoft.com/office/drawing/2014/main" id="{85AA1AD1-D3F6-4ECD-AEAA-0022FBD7369A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1063;p24">
              <a:extLst>
                <a:ext uri="{FF2B5EF4-FFF2-40B4-BE49-F238E27FC236}">
                  <a16:creationId xmlns:a16="http://schemas.microsoft.com/office/drawing/2014/main" id="{BE3A2C9B-3313-41C7-B538-180E63D5D4B6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1064;p24">
              <a:extLst>
                <a:ext uri="{FF2B5EF4-FFF2-40B4-BE49-F238E27FC236}">
                  <a16:creationId xmlns:a16="http://schemas.microsoft.com/office/drawing/2014/main" id="{43E5B334-7EC7-492E-AF23-FB0F9FD23654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1065;p24">
              <a:extLst>
                <a:ext uri="{FF2B5EF4-FFF2-40B4-BE49-F238E27FC236}">
                  <a16:creationId xmlns:a16="http://schemas.microsoft.com/office/drawing/2014/main" id="{693423A4-84A5-4FD1-98EB-C3405156BC75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1066;p24">
              <a:extLst>
                <a:ext uri="{FF2B5EF4-FFF2-40B4-BE49-F238E27FC236}">
                  <a16:creationId xmlns:a16="http://schemas.microsoft.com/office/drawing/2014/main" id="{E933FC15-5BCC-4391-B8F7-989EE64E9D76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1067;p24">
              <a:extLst>
                <a:ext uri="{FF2B5EF4-FFF2-40B4-BE49-F238E27FC236}">
                  <a16:creationId xmlns:a16="http://schemas.microsoft.com/office/drawing/2014/main" id="{27C591CA-2ADE-444C-B12E-EC5DA5E363C2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1068;p24">
              <a:extLst>
                <a:ext uri="{FF2B5EF4-FFF2-40B4-BE49-F238E27FC236}">
                  <a16:creationId xmlns:a16="http://schemas.microsoft.com/office/drawing/2014/main" id="{803BC842-D94F-4A30-9D10-93493C37ADCB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1069;p24">
              <a:extLst>
                <a:ext uri="{FF2B5EF4-FFF2-40B4-BE49-F238E27FC236}">
                  <a16:creationId xmlns:a16="http://schemas.microsoft.com/office/drawing/2014/main" id="{B4E4A121-1846-47B5-A3A4-C8A98BDCB932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1070;p24">
              <a:extLst>
                <a:ext uri="{FF2B5EF4-FFF2-40B4-BE49-F238E27FC236}">
                  <a16:creationId xmlns:a16="http://schemas.microsoft.com/office/drawing/2014/main" id="{A0A49E07-9BC4-49F0-AA64-74F5891CE276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1071;p24">
              <a:extLst>
                <a:ext uri="{FF2B5EF4-FFF2-40B4-BE49-F238E27FC236}">
                  <a16:creationId xmlns:a16="http://schemas.microsoft.com/office/drawing/2014/main" id="{A678734D-ACE6-4D80-986F-C5079CBCB8C6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1072;p24">
              <a:extLst>
                <a:ext uri="{FF2B5EF4-FFF2-40B4-BE49-F238E27FC236}">
                  <a16:creationId xmlns:a16="http://schemas.microsoft.com/office/drawing/2014/main" id="{DEFAEE4E-F46E-4EC1-8F13-57E4AB87671D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1073;p24">
              <a:extLst>
                <a:ext uri="{FF2B5EF4-FFF2-40B4-BE49-F238E27FC236}">
                  <a16:creationId xmlns:a16="http://schemas.microsoft.com/office/drawing/2014/main" id="{6337EFE4-701B-4613-9F15-05FB8E244475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1074;p24">
              <a:extLst>
                <a:ext uri="{FF2B5EF4-FFF2-40B4-BE49-F238E27FC236}">
                  <a16:creationId xmlns:a16="http://schemas.microsoft.com/office/drawing/2014/main" id="{E396AE81-ADA6-4FB2-80BC-77CEDF7FBABA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1075;p24">
              <a:extLst>
                <a:ext uri="{FF2B5EF4-FFF2-40B4-BE49-F238E27FC236}">
                  <a16:creationId xmlns:a16="http://schemas.microsoft.com/office/drawing/2014/main" id="{2E27EE6F-DA60-4845-82A1-F5D5167A9C20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1076;p24">
              <a:extLst>
                <a:ext uri="{FF2B5EF4-FFF2-40B4-BE49-F238E27FC236}">
                  <a16:creationId xmlns:a16="http://schemas.microsoft.com/office/drawing/2014/main" id="{282833EB-B102-43ED-8480-18A2FBD62F6E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1077;p24">
              <a:extLst>
                <a:ext uri="{FF2B5EF4-FFF2-40B4-BE49-F238E27FC236}">
                  <a16:creationId xmlns:a16="http://schemas.microsoft.com/office/drawing/2014/main" id="{9DFA5E23-4C5A-4C88-8246-229D851A3AE1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1078;p24">
              <a:extLst>
                <a:ext uri="{FF2B5EF4-FFF2-40B4-BE49-F238E27FC236}">
                  <a16:creationId xmlns:a16="http://schemas.microsoft.com/office/drawing/2014/main" id="{3122A8E0-E681-46DE-AE90-C5FFAD1A0E03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1079;p24">
              <a:extLst>
                <a:ext uri="{FF2B5EF4-FFF2-40B4-BE49-F238E27FC236}">
                  <a16:creationId xmlns:a16="http://schemas.microsoft.com/office/drawing/2014/main" id="{9A536FB0-7599-497B-B4C2-27731B76C688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1080;p24">
              <a:extLst>
                <a:ext uri="{FF2B5EF4-FFF2-40B4-BE49-F238E27FC236}">
                  <a16:creationId xmlns:a16="http://schemas.microsoft.com/office/drawing/2014/main" id="{37649DFA-152E-4F56-ADB9-9A4C894384E2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1081;p24">
              <a:extLst>
                <a:ext uri="{FF2B5EF4-FFF2-40B4-BE49-F238E27FC236}">
                  <a16:creationId xmlns:a16="http://schemas.microsoft.com/office/drawing/2014/main" id="{FFA2D92A-B800-4296-900F-191F9A021B22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1082;p24">
              <a:extLst>
                <a:ext uri="{FF2B5EF4-FFF2-40B4-BE49-F238E27FC236}">
                  <a16:creationId xmlns:a16="http://schemas.microsoft.com/office/drawing/2014/main" id="{A0515B13-62C0-488E-BFFA-E5BDDD45BB2B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1083;p24">
              <a:extLst>
                <a:ext uri="{FF2B5EF4-FFF2-40B4-BE49-F238E27FC236}">
                  <a16:creationId xmlns:a16="http://schemas.microsoft.com/office/drawing/2014/main" id="{64111D35-0E4F-4143-A3E4-CE66A8C4F6EE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1084;p24">
              <a:extLst>
                <a:ext uri="{FF2B5EF4-FFF2-40B4-BE49-F238E27FC236}">
                  <a16:creationId xmlns:a16="http://schemas.microsoft.com/office/drawing/2014/main" id="{3604590E-7626-443B-934C-B8B18D28F9D5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1085;p24">
              <a:extLst>
                <a:ext uri="{FF2B5EF4-FFF2-40B4-BE49-F238E27FC236}">
                  <a16:creationId xmlns:a16="http://schemas.microsoft.com/office/drawing/2014/main" id="{A487A70A-808A-4FF9-B70E-5A9C4E0A27F3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1086;p24">
              <a:extLst>
                <a:ext uri="{FF2B5EF4-FFF2-40B4-BE49-F238E27FC236}">
                  <a16:creationId xmlns:a16="http://schemas.microsoft.com/office/drawing/2014/main" id="{E9FA50EF-70EA-4D06-8F0A-E19CC5FEBFBC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1087;p24">
              <a:extLst>
                <a:ext uri="{FF2B5EF4-FFF2-40B4-BE49-F238E27FC236}">
                  <a16:creationId xmlns:a16="http://schemas.microsoft.com/office/drawing/2014/main" id="{7A8095F2-A733-4E17-86B5-E37C2B4402E9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1088;p24">
              <a:extLst>
                <a:ext uri="{FF2B5EF4-FFF2-40B4-BE49-F238E27FC236}">
                  <a16:creationId xmlns:a16="http://schemas.microsoft.com/office/drawing/2014/main" id="{9E0BF7A9-338F-40EC-9F2A-3E57867426DC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1090;p24">
              <a:extLst>
                <a:ext uri="{FF2B5EF4-FFF2-40B4-BE49-F238E27FC236}">
                  <a16:creationId xmlns:a16="http://schemas.microsoft.com/office/drawing/2014/main" id="{70B77655-2774-40CA-AD65-9CF9A16C5204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1091;p24">
              <a:extLst>
                <a:ext uri="{FF2B5EF4-FFF2-40B4-BE49-F238E27FC236}">
                  <a16:creationId xmlns:a16="http://schemas.microsoft.com/office/drawing/2014/main" id="{4D67C106-6463-481F-96A5-C829FD320E03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1092;p24">
              <a:extLst>
                <a:ext uri="{FF2B5EF4-FFF2-40B4-BE49-F238E27FC236}">
                  <a16:creationId xmlns:a16="http://schemas.microsoft.com/office/drawing/2014/main" id="{298AAA66-81F7-47A8-A739-8CBECEE69EC6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1093;p24">
              <a:extLst>
                <a:ext uri="{FF2B5EF4-FFF2-40B4-BE49-F238E27FC236}">
                  <a16:creationId xmlns:a16="http://schemas.microsoft.com/office/drawing/2014/main" id="{1BE05067-0528-4E31-8956-435A49B93D46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1094;p24">
              <a:extLst>
                <a:ext uri="{FF2B5EF4-FFF2-40B4-BE49-F238E27FC236}">
                  <a16:creationId xmlns:a16="http://schemas.microsoft.com/office/drawing/2014/main" id="{7B401E0A-E84D-48F6-9BD7-2CC7A48CCAA6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1095;p24">
              <a:extLst>
                <a:ext uri="{FF2B5EF4-FFF2-40B4-BE49-F238E27FC236}">
                  <a16:creationId xmlns:a16="http://schemas.microsoft.com/office/drawing/2014/main" id="{EA53A6A3-2021-4040-919D-3AA2AB0A15D4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1096;p24">
              <a:extLst>
                <a:ext uri="{FF2B5EF4-FFF2-40B4-BE49-F238E27FC236}">
                  <a16:creationId xmlns:a16="http://schemas.microsoft.com/office/drawing/2014/main" id="{14D93CE9-BECE-4635-A5A2-132830AA71E1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1097;p24">
              <a:extLst>
                <a:ext uri="{FF2B5EF4-FFF2-40B4-BE49-F238E27FC236}">
                  <a16:creationId xmlns:a16="http://schemas.microsoft.com/office/drawing/2014/main" id="{667199D9-D255-4139-88E7-2E1DF76A5802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1098;p24">
              <a:extLst>
                <a:ext uri="{FF2B5EF4-FFF2-40B4-BE49-F238E27FC236}">
                  <a16:creationId xmlns:a16="http://schemas.microsoft.com/office/drawing/2014/main" id="{661CD2C8-A632-41DB-B679-FFB0DE77DB83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1099;p24">
              <a:extLst>
                <a:ext uri="{FF2B5EF4-FFF2-40B4-BE49-F238E27FC236}">
                  <a16:creationId xmlns:a16="http://schemas.microsoft.com/office/drawing/2014/main" id="{4C901B2B-6950-4F73-8729-DF59C32E7D91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1100;p24">
              <a:extLst>
                <a:ext uri="{FF2B5EF4-FFF2-40B4-BE49-F238E27FC236}">
                  <a16:creationId xmlns:a16="http://schemas.microsoft.com/office/drawing/2014/main" id="{BC060933-24FE-4458-BC98-2192A6B47FB1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1101;p24">
              <a:extLst>
                <a:ext uri="{FF2B5EF4-FFF2-40B4-BE49-F238E27FC236}">
                  <a16:creationId xmlns:a16="http://schemas.microsoft.com/office/drawing/2014/main" id="{3BE3B6A5-53E6-4B66-89F8-C097E09F18C1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1102;p24">
              <a:extLst>
                <a:ext uri="{FF2B5EF4-FFF2-40B4-BE49-F238E27FC236}">
                  <a16:creationId xmlns:a16="http://schemas.microsoft.com/office/drawing/2014/main" id="{A4A8A509-EF8F-4D6A-9D70-E5790F30D56E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1103;p24">
              <a:extLst>
                <a:ext uri="{FF2B5EF4-FFF2-40B4-BE49-F238E27FC236}">
                  <a16:creationId xmlns:a16="http://schemas.microsoft.com/office/drawing/2014/main" id="{D7DE6BF7-8BC6-412A-9AA3-92A53D891FE3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1104;p24">
              <a:extLst>
                <a:ext uri="{FF2B5EF4-FFF2-40B4-BE49-F238E27FC236}">
                  <a16:creationId xmlns:a16="http://schemas.microsoft.com/office/drawing/2014/main" id="{B5EA98DF-BF89-4325-B84C-0B88FC5C22E1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1105;p24">
              <a:extLst>
                <a:ext uri="{FF2B5EF4-FFF2-40B4-BE49-F238E27FC236}">
                  <a16:creationId xmlns:a16="http://schemas.microsoft.com/office/drawing/2014/main" id="{53C8E382-FED1-4344-A566-924E1C2F0957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1106;p24">
              <a:extLst>
                <a:ext uri="{FF2B5EF4-FFF2-40B4-BE49-F238E27FC236}">
                  <a16:creationId xmlns:a16="http://schemas.microsoft.com/office/drawing/2014/main" id="{BEC5D880-88DD-4ACD-9CB0-C880FB757DB4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1107;p24">
              <a:extLst>
                <a:ext uri="{FF2B5EF4-FFF2-40B4-BE49-F238E27FC236}">
                  <a16:creationId xmlns:a16="http://schemas.microsoft.com/office/drawing/2014/main" id="{E1E9646A-AEDD-4E91-849E-832478F41A7D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1108;p24">
              <a:extLst>
                <a:ext uri="{FF2B5EF4-FFF2-40B4-BE49-F238E27FC236}">
                  <a16:creationId xmlns:a16="http://schemas.microsoft.com/office/drawing/2014/main" id="{3B5BAA0D-CB1A-48AA-913B-BE633B7C7CD4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1109;p24">
              <a:extLst>
                <a:ext uri="{FF2B5EF4-FFF2-40B4-BE49-F238E27FC236}">
                  <a16:creationId xmlns:a16="http://schemas.microsoft.com/office/drawing/2014/main" id="{A5771E6F-4B5F-4E5D-8218-E77254A26EF4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1110;p24">
              <a:extLst>
                <a:ext uri="{FF2B5EF4-FFF2-40B4-BE49-F238E27FC236}">
                  <a16:creationId xmlns:a16="http://schemas.microsoft.com/office/drawing/2014/main" id="{FFA2ECFB-5AB2-497F-8468-E0381D430C3B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1111;p24">
              <a:extLst>
                <a:ext uri="{FF2B5EF4-FFF2-40B4-BE49-F238E27FC236}">
                  <a16:creationId xmlns:a16="http://schemas.microsoft.com/office/drawing/2014/main" id="{435463C5-40E8-4326-968A-58DB3850DE95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1112;p24">
              <a:extLst>
                <a:ext uri="{FF2B5EF4-FFF2-40B4-BE49-F238E27FC236}">
                  <a16:creationId xmlns:a16="http://schemas.microsoft.com/office/drawing/2014/main" id="{4B00D640-8A76-48B9-A827-65EB45966EDA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1113;p24">
              <a:extLst>
                <a:ext uri="{FF2B5EF4-FFF2-40B4-BE49-F238E27FC236}">
                  <a16:creationId xmlns:a16="http://schemas.microsoft.com/office/drawing/2014/main" id="{41F67EC2-DC3B-4811-B207-A52DE25B8F7F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1114;p24">
              <a:extLst>
                <a:ext uri="{FF2B5EF4-FFF2-40B4-BE49-F238E27FC236}">
                  <a16:creationId xmlns:a16="http://schemas.microsoft.com/office/drawing/2014/main" id="{FA0256F3-5D71-4290-982F-425B6C24F7CD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1115;p24">
              <a:extLst>
                <a:ext uri="{FF2B5EF4-FFF2-40B4-BE49-F238E27FC236}">
                  <a16:creationId xmlns:a16="http://schemas.microsoft.com/office/drawing/2014/main" id="{1E761FCC-5C9E-4A83-BC61-E641E5CC819B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1116;p24">
              <a:extLst>
                <a:ext uri="{FF2B5EF4-FFF2-40B4-BE49-F238E27FC236}">
                  <a16:creationId xmlns:a16="http://schemas.microsoft.com/office/drawing/2014/main" id="{A17CD306-7D3B-4F13-905A-ABA238F39624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1117;p24">
              <a:extLst>
                <a:ext uri="{FF2B5EF4-FFF2-40B4-BE49-F238E27FC236}">
                  <a16:creationId xmlns:a16="http://schemas.microsoft.com/office/drawing/2014/main" id="{3E1A3458-459D-4AA5-8433-661F67903781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1134;p24">
              <a:extLst>
                <a:ext uri="{FF2B5EF4-FFF2-40B4-BE49-F238E27FC236}">
                  <a16:creationId xmlns:a16="http://schemas.microsoft.com/office/drawing/2014/main" id="{4845F217-CB0B-4F02-8583-3C6433CABBCF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1135;p24">
              <a:extLst>
                <a:ext uri="{FF2B5EF4-FFF2-40B4-BE49-F238E27FC236}">
                  <a16:creationId xmlns:a16="http://schemas.microsoft.com/office/drawing/2014/main" id="{009D5EA9-8292-4A41-A80F-A4F3A938BCCB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1136;p24">
              <a:extLst>
                <a:ext uri="{FF2B5EF4-FFF2-40B4-BE49-F238E27FC236}">
                  <a16:creationId xmlns:a16="http://schemas.microsoft.com/office/drawing/2014/main" id="{A9C9BBAE-184E-403D-8A8A-FEBC7B41D2C4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1137;p24">
              <a:extLst>
                <a:ext uri="{FF2B5EF4-FFF2-40B4-BE49-F238E27FC236}">
                  <a16:creationId xmlns:a16="http://schemas.microsoft.com/office/drawing/2014/main" id="{0091C0F4-8723-4AD1-92A6-275033FEE9C8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1138;p24">
              <a:extLst>
                <a:ext uri="{FF2B5EF4-FFF2-40B4-BE49-F238E27FC236}">
                  <a16:creationId xmlns:a16="http://schemas.microsoft.com/office/drawing/2014/main" id="{4D2F17B4-F0B2-4C5A-8407-11ED3BD6D3F6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1139;p24">
              <a:extLst>
                <a:ext uri="{FF2B5EF4-FFF2-40B4-BE49-F238E27FC236}">
                  <a16:creationId xmlns:a16="http://schemas.microsoft.com/office/drawing/2014/main" id="{814B2ACB-B986-453A-9290-BFB6D2A60D86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1140;p24">
              <a:extLst>
                <a:ext uri="{FF2B5EF4-FFF2-40B4-BE49-F238E27FC236}">
                  <a16:creationId xmlns:a16="http://schemas.microsoft.com/office/drawing/2014/main" id="{6796BC9F-56A5-4CE3-9301-455C547A9D37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5797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800">
                <a:solidFill>
                  <a:schemeClr val="accent2">
                    <a:lumMod val="75000"/>
                  </a:schemeClr>
                </a:solidFill>
                <a:latin typeface="Raleway" pitchFamily="2" charset="77"/>
              </a:rPr>
              <a:t>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D8A72B-E883-4C8E-9D8D-019F7A73B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8" y="1640149"/>
            <a:ext cx="5297715" cy="1146593"/>
          </a:xfrm>
        </p:spPr>
        <p:txBody>
          <a:bodyPr/>
          <a:lstStyle/>
          <a:p>
            <a:r>
              <a:rPr lang="en-US" sz="1600">
                <a:solidFill>
                  <a:schemeClr val="tx1"/>
                </a:solidFill>
                <a:latin typeface="Barlow" pitchFamily="2" charset="77"/>
              </a:rPr>
              <a:t>Craigslist is an American classified advertisements website with sections devoted to jobs, housing, for sale, items wanted, services, community service, gigs, résumés, and discussion forums.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15CB17-1903-4ABE-8C6A-AE6FE4686DB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197" y="3191908"/>
            <a:ext cx="5297715" cy="1517978"/>
          </a:xfrm>
        </p:spPr>
        <p:txBody>
          <a:bodyPr/>
          <a:lstStyle/>
          <a:p>
            <a:r>
              <a:rPr lang="en-US" sz="1600">
                <a:solidFill>
                  <a:schemeClr val="tx1"/>
                </a:solidFill>
                <a:latin typeface="Barlow" pitchFamily="2" charset="77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1600">
                <a:solidFill>
                  <a:schemeClr val="tx1"/>
                </a:solidFill>
                <a:effectLst/>
                <a:latin typeface="Barlow" pitchFamily="2" charset="77"/>
                <a:ea typeface="Calibri" panose="020F0502020204030204" pitchFamily="34" charset="0"/>
                <a:cs typeface="Arial" panose="020B0604020202020204" pitchFamily="34" charset="0"/>
              </a:rPr>
              <a:t>rying to improve website traction for the ‘Resume’ subsection on Craigslist which will lead to higher visibility and more business for the website.</a:t>
            </a:r>
            <a:endParaRPr lang="en-US" sz="1600">
              <a:solidFill>
                <a:schemeClr val="tx1"/>
              </a:solidFill>
              <a:latin typeface="Barlow" pitchFamily="2" charset="77"/>
            </a:endParaRPr>
          </a:p>
        </p:txBody>
      </p:sp>
      <p:pic>
        <p:nvPicPr>
          <p:cNvPr id="40" name="Picture 39" descr="Text&#10;&#10;Description automatically generated">
            <a:extLst>
              <a:ext uri="{FF2B5EF4-FFF2-40B4-BE49-F238E27FC236}">
                <a16:creationId xmlns:a16="http://schemas.microsoft.com/office/drawing/2014/main" id="{0F8851FE-F60A-4043-994C-CA8B530E6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203" y="3492707"/>
            <a:ext cx="2830745" cy="13459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D7F9A8-CBA5-4B06-AA19-4C0A336EE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462" y="1286197"/>
            <a:ext cx="2252226" cy="15005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E8F6F429-DFB0-4165-BBD6-2AC1CEE38F74}"/>
              </a:ext>
            </a:extLst>
          </p:cNvPr>
          <p:cNvSpPr txBox="1"/>
          <p:nvPr/>
        </p:nvSpPr>
        <p:spPr>
          <a:xfrm>
            <a:off x="268608" y="376860"/>
            <a:ext cx="64569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>
                <a:solidFill>
                  <a:schemeClr val="accent2">
                    <a:lumMod val="75000"/>
                  </a:schemeClr>
                </a:solidFill>
                <a:latin typeface="Raleway" pitchFamily="2" charset="77"/>
                <a:sym typeface="Raleway Thin"/>
              </a:rPr>
              <a:t>Business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88EEB6-E2AF-40CB-BA8C-37B768270E43}"/>
              </a:ext>
            </a:extLst>
          </p:cNvPr>
          <p:cNvSpPr txBox="1"/>
          <p:nvPr/>
        </p:nvSpPr>
        <p:spPr>
          <a:xfrm>
            <a:off x="377576" y="1987162"/>
            <a:ext cx="4351865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  <a:latin typeface="Barlow"/>
                <a:cs typeface="Times New Roman"/>
              </a:rPr>
              <a:t>Aside from the sophisticated job portals, employers and employees use Craigslist as a medium to find each other.</a:t>
            </a:r>
            <a:endParaRPr lang="en-US" sz="1600">
              <a:solidFill>
                <a:schemeClr val="tx1"/>
              </a:solidFill>
              <a:latin typeface="Barlow"/>
            </a:endParaRP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1600">
              <a:solidFill>
                <a:schemeClr val="tx1"/>
              </a:solidFill>
              <a:latin typeface="Barlow"/>
              <a:cs typeface="Times New Roman"/>
            </a:endParaRPr>
          </a:p>
          <a:p>
            <a:pPr marL="285750" indent="-285750" algn="just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  <a:latin typeface="Barlow"/>
                <a:cs typeface="Times New Roman"/>
              </a:rPr>
              <a:t>The jobs category on the website is properly filtered and sub-categorized while the resume category requires improvement.</a:t>
            </a:r>
          </a:p>
          <a:p>
            <a:pPr algn="just"/>
            <a:endParaRPr lang="en-US" sz="1600">
              <a:solidFill>
                <a:schemeClr val="tx1"/>
              </a:solidFill>
              <a:latin typeface="Barlow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204F6F-0B14-4B08-B19A-E110EED5867B}"/>
              </a:ext>
            </a:extLst>
          </p:cNvPr>
          <p:cNvSpPr txBox="1"/>
          <p:nvPr/>
        </p:nvSpPr>
        <p:spPr>
          <a:xfrm>
            <a:off x="385233" y="1475317"/>
            <a:ext cx="418958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Facts</a:t>
            </a:r>
          </a:p>
        </p:txBody>
      </p:sp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2C5D4DB-0C1F-4C55-94A4-C8596DB37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370" y="1212850"/>
            <a:ext cx="1028593" cy="321874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92EBCC8-582E-4EA6-BB68-9FDF1A442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493" y="1612723"/>
            <a:ext cx="1367014" cy="141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06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E8F6F429-DFB0-4165-BBD6-2AC1CEE38F74}"/>
              </a:ext>
            </a:extLst>
          </p:cNvPr>
          <p:cNvSpPr txBox="1"/>
          <p:nvPr/>
        </p:nvSpPr>
        <p:spPr>
          <a:xfrm>
            <a:off x="268608" y="376860"/>
            <a:ext cx="64569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>
                <a:solidFill>
                  <a:schemeClr val="accent2">
                    <a:lumMod val="75000"/>
                  </a:schemeClr>
                </a:solidFill>
                <a:latin typeface="Raleway" pitchFamily="2" charset="77"/>
                <a:sym typeface="Raleway Thin"/>
              </a:rPr>
              <a:t>Business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88EEB6-E2AF-40CB-BA8C-37B768270E43}"/>
              </a:ext>
            </a:extLst>
          </p:cNvPr>
          <p:cNvSpPr txBox="1"/>
          <p:nvPr/>
        </p:nvSpPr>
        <p:spPr>
          <a:xfrm>
            <a:off x="385233" y="1926873"/>
            <a:ext cx="3759199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600">
                <a:solidFill>
                  <a:schemeClr val="tx1"/>
                </a:solidFill>
                <a:latin typeface="Barlow"/>
                <a:cs typeface="Times New Roman"/>
              </a:rPr>
              <a:t>Categorize the resume category on the same filters as job category.</a:t>
            </a:r>
            <a:endParaRPr lang="en-US" sz="1600">
              <a:solidFill>
                <a:schemeClr val="tx1"/>
              </a:solidFill>
              <a:latin typeface="Barlow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sz="1600">
              <a:solidFill>
                <a:schemeClr val="tx1"/>
              </a:solidFill>
              <a:latin typeface="Barlow"/>
              <a:cs typeface="Times New Roman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>
                <a:solidFill>
                  <a:schemeClr val="tx1"/>
                </a:solidFill>
                <a:latin typeface="Barlow"/>
                <a:cs typeface="Times New Roman"/>
              </a:rPr>
              <a:t>Match potential resumes to job listings for each category.</a:t>
            </a:r>
            <a:endParaRPr lang="en-US" sz="1600">
              <a:solidFill>
                <a:schemeClr val="tx1"/>
              </a:solidFill>
              <a:latin typeface="Barlow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sz="1600">
              <a:solidFill>
                <a:schemeClr val="tx1"/>
              </a:solidFill>
              <a:latin typeface="Barlow"/>
              <a:cs typeface="Times New Roman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>
                <a:solidFill>
                  <a:schemeClr val="tx1"/>
                </a:solidFill>
                <a:latin typeface="Barlow"/>
                <a:cs typeface="Times New Roman"/>
              </a:rPr>
              <a:t>Match potential jobs to resume listings in the categories output in ideation part 1</a:t>
            </a:r>
            <a:endParaRPr lang="en-US">
              <a:solidFill>
                <a:schemeClr val="tx1"/>
              </a:solidFill>
              <a:latin typeface="Barlow"/>
            </a:endParaRPr>
          </a:p>
          <a:p>
            <a:pPr algn="just"/>
            <a:endParaRPr lang="en-US" sz="1600">
              <a:solidFill>
                <a:schemeClr val="tx1"/>
              </a:solidFill>
              <a:latin typeface="Barlow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204F6F-0B14-4B08-B19A-E110EED5867B}"/>
              </a:ext>
            </a:extLst>
          </p:cNvPr>
          <p:cNvSpPr txBox="1"/>
          <p:nvPr/>
        </p:nvSpPr>
        <p:spPr>
          <a:xfrm>
            <a:off x="385233" y="1475317"/>
            <a:ext cx="418958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Ideation</a:t>
            </a:r>
            <a:endParaRPr lang="en-US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563F801-6DFC-4522-86D9-9666F3EF4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510" y="1390844"/>
            <a:ext cx="4683477" cy="30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99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7" name="Google Shape;2077;p34"/>
          <p:cNvGrpSpPr/>
          <p:nvPr/>
        </p:nvGrpSpPr>
        <p:grpSpPr>
          <a:xfrm>
            <a:off x="6193467" y="1135767"/>
            <a:ext cx="2572958" cy="3264602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E8F6F429-DFB0-4165-BBD6-2AC1CEE38F74}"/>
              </a:ext>
            </a:extLst>
          </p:cNvPr>
          <p:cNvSpPr txBox="1"/>
          <p:nvPr/>
        </p:nvSpPr>
        <p:spPr>
          <a:xfrm>
            <a:off x="268608" y="376860"/>
            <a:ext cx="64569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>
                <a:solidFill>
                  <a:schemeClr val="accent2">
                    <a:lumMod val="75000"/>
                  </a:schemeClr>
                </a:solidFill>
                <a:latin typeface="Raleway" pitchFamily="2" charset="77"/>
                <a:sym typeface="Raleway Thin"/>
              </a:rPr>
              <a:t>Business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88EEB6-E2AF-40CB-BA8C-37B768270E43}"/>
              </a:ext>
            </a:extLst>
          </p:cNvPr>
          <p:cNvSpPr txBox="1"/>
          <p:nvPr/>
        </p:nvSpPr>
        <p:spPr>
          <a:xfrm>
            <a:off x="385233" y="1926873"/>
            <a:ext cx="4351865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600">
                <a:solidFill>
                  <a:schemeClr val="tx1"/>
                </a:solidFill>
                <a:latin typeface="Barlow"/>
                <a:cs typeface="Times New Roman"/>
              </a:rPr>
              <a:t>Improvement on the categorization part of resumes category to increase its visibility</a:t>
            </a:r>
            <a:endParaRPr lang="en-US" sz="1600">
              <a:solidFill>
                <a:schemeClr val="tx1"/>
              </a:solidFill>
              <a:latin typeface="Barlow"/>
            </a:endParaRPr>
          </a:p>
          <a:p>
            <a:pPr marL="342900" indent="-342900" algn="just">
              <a:buFont typeface="+mj-lt"/>
              <a:buAutoNum type="arabicPeriod"/>
            </a:pPr>
            <a:endParaRPr lang="en-US" sz="1600">
              <a:solidFill>
                <a:schemeClr val="tx1"/>
              </a:solidFill>
              <a:latin typeface="Barlow"/>
              <a:cs typeface="Times New Roman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>
                <a:solidFill>
                  <a:schemeClr val="tx1"/>
                </a:solidFill>
                <a:latin typeface="Barlow"/>
                <a:cs typeface="Times New Roman"/>
              </a:rPr>
              <a:t>Matching jobs and resumes to each other would create more business for the website as people will be more likely to use the said platform frequently.</a:t>
            </a:r>
            <a:endParaRPr lang="en-US">
              <a:solidFill>
                <a:schemeClr val="tx1"/>
              </a:solidFill>
              <a:latin typeface="Barlow"/>
            </a:endParaRPr>
          </a:p>
          <a:p>
            <a:pPr algn="just"/>
            <a:endParaRPr lang="en-US" sz="1600">
              <a:solidFill>
                <a:schemeClr val="tx1"/>
              </a:solidFill>
              <a:latin typeface="Barlow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204F6F-0B14-4B08-B19A-E110EED5867B}"/>
              </a:ext>
            </a:extLst>
          </p:cNvPr>
          <p:cNvSpPr txBox="1"/>
          <p:nvPr/>
        </p:nvSpPr>
        <p:spPr>
          <a:xfrm>
            <a:off x="385233" y="1475317"/>
            <a:ext cx="418958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Business Objective</a:t>
            </a:r>
            <a:endParaRPr lang="en-US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02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0"/>
          <p:cNvSpPr txBox="1">
            <a:spLocks noGrp="1"/>
          </p:cNvSpPr>
          <p:nvPr>
            <p:ph type="subTitle" idx="1"/>
          </p:nvPr>
        </p:nvSpPr>
        <p:spPr>
          <a:xfrm>
            <a:off x="764025" y="3618719"/>
            <a:ext cx="23103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</a:t>
            </a:r>
            <a:endParaRPr/>
          </a:p>
        </p:txBody>
      </p:sp>
      <p:sp>
        <p:nvSpPr>
          <p:cNvPr id="1073" name="Google Shape;1073;p50"/>
          <p:cNvSpPr txBox="1">
            <a:spLocks noGrp="1"/>
          </p:cNvSpPr>
          <p:nvPr>
            <p:ph type="subTitle" idx="2"/>
          </p:nvPr>
        </p:nvSpPr>
        <p:spPr>
          <a:xfrm>
            <a:off x="936877" y="4029481"/>
            <a:ext cx="192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Models</a:t>
            </a:r>
            <a:endParaRPr/>
          </a:p>
        </p:txBody>
      </p:sp>
      <p:sp>
        <p:nvSpPr>
          <p:cNvPr id="1074" name="Google Shape;1074;p50"/>
          <p:cNvSpPr txBox="1">
            <a:spLocks noGrp="1"/>
          </p:cNvSpPr>
          <p:nvPr>
            <p:ph type="subTitle" idx="3"/>
          </p:nvPr>
        </p:nvSpPr>
        <p:spPr>
          <a:xfrm>
            <a:off x="3422276" y="3618719"/>
            <a:ext cx="23103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</a:t>
            </a:r>
            <a:endParaRPr/>
          </a:p>
        </p:txBody>
      </p:sp>
      <p:sp>
        <p:nvSpPr>
          <p:cNvPr id="1075" name="Google Shape;1075;p50"/>
          <p:cNvSpPr txBox="1">
            <a:spLocks noGrp="1"/>
          </p:cNvSpPr>
          <p:nvPr>
            <p:ph type="subTitle" idx="4"/>
          </p:nvPr>
        </p:nvSpPr>
        <p:spPr>
          <a:xfrm>
            <a:off x="3656425" y="4000050"/>
            <a:ext cx="1922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/>
              <a:t>Validation</a:t>
            </a:r>
          </a:p>
        </p:txBody>
      </p:sp>
      <p:sp>
        <p:nvSpPr>
          <p:cNvPr id="1076" name="Google Shape;1076;p50"/>
          <p:cNvSpPr txBox="1">
            <a:spLocks noGrp="1"/>
          </p:cNvSpPr>
          <p:nvPr>
            <p:ph type="subTitle" idx="5"/>
          </p:nvPr>
        </p:nvSpPr>
        <p:spPr>
          <a:xfrm>
            <a:off x="6080526" y="3618719"/>
            <a:ext cx="23103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6</a:t>
            </a:r>
            <a:endParaRPr/>
          </a:p>
        </p:txBody>
      </p:sp>
      <p:sp>
        <p:nvSpPr>
          <p:cNvPr id="1077" name="Google Shape;1077;p50"/>
          <p:cNvSpPr txBox="1">
            <a:spLocks noGrp="1"/>
          </p:cNvSpPr>
          <p:nvPr>
            <p:ph type="subTitle" idx="6"/>
          </p:nvPr>
        </p:nvSpPr>
        <p:spPr>
          <a:xfrm>
            <a:off x="6161226" y="4000050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/>
              <a:t>Text Similarity Analysis</a:t>
            </a:r>
          </a:p>
        </p:txBody>
      </p:sp>
      <p:sp>
        <p:nvSpPr>
          <p:cNvPr id="1078" name="Google Shape;1078;p50"/>
          <p:cNvSpPr txBox="1">
            <a:spLocks noGrp="1"/>
          </p:cNvSpPr>
          <p:nvPr>
            <p:ph type="subTitle" idx="7"/>
          </p:nvPr>
        </p:nvSpPr>
        <p:spPr>
          <a:xfrm>
            <a:off x="764025" y="1875644"/>
            <a:ext cx="23103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1</a:t>
            </a:r>
            <a:endParaRPr dirty="0"/>
          </a:p>
        </p:txBody>
      </p:sp>
      <p:sp>
        <p:nvSpPr>
          <p:cNvPr id="1079" name="Google Shape;1079;p50"/>
          <p:cNvSpPr txBox="1">
            <a:spLocks noGrp="1"/>
          </p:cNvSpPr>
          <p:nvPr>
            <p:ph type="subTitle" idx="8"/>
          </p:nvPr>
        </p:nvSpPr>
        <p:spPr>
          <a:xfrm>
            <a:off x="844725" y="2256984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Scraping</a:t>
            </a:r>
            <a:endParaRPr/>
          </a:p>
        </p:txBody>
      </p:sp>
      <p:sp>
        <p:nvSpPr>
          <p:cNvPr id="1080" name="Google Shape;1080;p50"/>
          <p:cNvSpPr txBox="1">
            <a:spLocks noGrp="1"/>
          </p:cNvSpPr>
          <p:nvPr>
            <p:ph type="subTitle" idx="9"/>
          </p:nvPr>
        </p:nvSpPr>
        <p:spPr>
          <a:xfrm>
            <a:off x="3422276" y="1875644"/>
            <a:ext cx="23103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1081" name="Google Shape;1081;p50"/>
          <p:cNvSpPr txBox="1">
            <a:spLocks noGrp="1"/>
          </p:cNvSpPr>
          <p:nvPr>
            <p:ph type="subTitle" idx="13"/>
          </p:nvPr>
        </p:nvSpPr>
        <p:spPr>
          <a:xfrm>
            <a:off x="3502976" y="2256984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Dimension Reduction</a:t>
            </a:r>
            <a:endParaRPr/>
          </a:p>
        </p:txBody>
      </p:sp>
      <p:sp>
        <p:nvSpPr>
          <p:cNvPr id="1082" name="Google Shape;1082;p50"/>
          <p:cNvSpPr txBox="1">
            <a:spLocks noGrp="1"/>
          </p:cNvSpPr>
          <p:nvPr>
            <p:ph type="subTitle" idx="14"/>
          </p:nvPr>
        </p:nvSpPr>
        <p:spPr>
          <a:xfrm>
            <a:off x="6080526" y="1875644"/>
            <a:ext cx="2310300" cy="3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1083" name="Google Shape;1083;p50"/>
          <p:cNvSpPr txBox="1">
            <a:spLocks noGrp="1"/>
          </p:cNvSpPr>
          <p:nvPr>
            <p:ph type="subTitle" idx="15"/>
          </p:nvPr>
        </p:nvSpPr>
        <p:spPr>
          <a:xfrm>
            <a:off x="6161226" y="2256975"/>
            <a:ext cx="214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 Frequency Normalization</a:t>
            </a:r>
            <a:endParaRPr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C0B706-04EE-8A45-A084-4E7924AEEC91}"/>
              </a:ext>
            </a:extLst>
          </p:cNvPr>
          <p:cNvSpPr txBox="1"/>
          <p:nvPr/>
        </p:nvSpPr>
        <p:spPr>
          <a:xfrm>
            <a:off x="649190" y="395789"/>
            <a:ext cx="64569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>
                <a:solidFill>
                  <a:schemeClr val="accent2">
                    <a:lumMod val="75000"/>
                  </a:schemeClr>
                </a:solidFill>
                <a:latin typeface="Raleway" pitchFamily="2" charset="77"/>
                <a:sym typeface="Raleway Thin"/>
              </a:rPr>
              <a:t>Modelling Process</a:t>
            </a: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F7606202-7690-ED49-8941-F23DB46429C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90191" y="1424047"/>
            <a:ext cx="448969" cy="448969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A2A8610E-ECC4-3344-8F1A-FA78C6288EF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73742" y="1423189"/>
            <a:ext cx="448969" cy="448969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46571BB2-806B-BC49-98BA-53BFB52CA83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08744" y="1424047"/>
            <a:ext cx="447255" cy="447255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5476B437-F180-D849-AE50-3D76D0D1A13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94690" y="3180725"/>
            <a:ext cx="448969" cy="448969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D87D9431-89B0-404B-BBEF-FFAC969E7BD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90191" y="3183681"/>
            <a:ext cx="455168" cy="455168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E61149F6-3E9E-5E4F-86FF-8EC1A58979F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08744" y="3174526"/>
            <a:ext cx="455168" cy="4551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528C88-CF49-194C-BD3B-601AB5F2A9A1}"/>
              </a:ext>
            </a:extLst>
          </p:cNvPr>
          <p:cNvSpPr txBox="1"/>
          <p:nvPr/>
        </p:nvSpPr>
        <p:spPr>
          <a:xfrm>
            <a:off x="5402517" y="4976940"/>
            <a:ext cx="15536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latin typeface="Barlow" pitchFamily="2" charset="77"/>
              </a:rPr>
              <a:t>Icons from </a:t>
            </a:r>
            <a:r>
              <a:rPr lang="en-US" sz="600" dirty="0" err="1">
                <a:solidFill>
                  <a:schemeClr val="tx1"/>
                </a:solidFill>
                <a:latin typeface="Barlow" pitchFamily="2" charset="77"/>
              </a:rPr>
              <a:t>Freepik</a:t>
            </a:r>
            <a:r>
              <a:rPr lang="en-US" sz="600" dirty="0">
                <a:solidFill>
                  <a:schemeClr val="tx1"/>
                </a:solidFill>
                <a:latin typeface="Barlow" pitchFamily="2" charset="77"/>
              </a:rPr>
              <a:t>, </a:t>
            </a:r>
            <a:r>
              <a:rPr lang="en-US" sz="600" dirty="0" err="1">
                <a:solidFill>
                  <a:schemeClr val="tx1"/>
                </a:solidFill>
                <a:latin typeface="Barlow" pitchFamily="2" charset="77"/>
              </a:rPr>
              <a:t>Smashicons</a:t>
            </a:r>
            <a:r>
              <a:rPr lang="en-US" sz="600" dirty="0">
                <a:solidFill>
                  <a:schemeClr val="tx1"/>
                </a:solidFill>
                <a:latin typeface="Barlow" pitchFamily="2" charset="77"/>
              </a:rPr>
              <a:t>, </a:t>
            </a:r>
            <a:r>
              <a:rPr lang="en-US" sz="600" dirty="0" err="1">
                <a:solidFill>
                  <a:schemeClr val="tx1"/>
                </a:solidFill>
                <a:latin typeface="Barlow" pitchFamily="2" charset="77"/>
              </a:rPr>
              <a:t>Eucalyp</a:t>
            </a:r>
            <a:endParaRPr lang="en-US" sz="600" dirty="0">
              <a:solidFill>
                <a:schemeClr val="tx1"/>
              </a:solidFill>
              <a:latin typeface="Barlow" pitchFamily="2" charset="7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  <a:latin typeface="Raleway" pitchFamily="2" charset="77"/>
                <a:cs typeface="Arial"/>
                <a:sym typeface="Arial"/>
              </a:rPr>
              <a:t>Data Analysis</a:t>
            </a:r>
            <a:endParaRPr lang="en-US">
              <a:solidFill>
                <a:schemeClr val="accent2">
                  <a:lumMod val="75000"/>
                </a:schemeClr>
              </a:solidFill>
              <a:latin typeface="Raleway" pitchFamily="2" charset="77"/>
              <a:cs typeface="Arial"/>
            </a:endParaRPr>
          </a:p>
        </p:txBody>
      </p:sp>
      <p:sp>
        <p:nvSpPr>
          <p:cNvPr id="35" name="Google Shape;998;p20">
            <a:extLst>
              <a:ext uri="{FF2B5EF4-FFF2-40B4-BE49-F238E27FC236}">
                <a16:creationId xmlns:a16="http://schemas.microsoft.com/office/drawing/2014/main" id="{274C49C8-8532-C844-A147-0B683DB7DCEF}"/>
              </a:ext>
            </a:extLst>
          </p:cNvPr>
          <p:cNvSpPr txBox="1">
            <a:spLocks/>
          </p:cNvSpPr>
          <p:nvPr/>
        </p:nvSpPr>
        <p:spPr>
          <a:xfrm>
            <a:off x="457606" y="1221763"/>
            <a:ext cx="5471586" cy="40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1800" b="1" u="sng" dirty="0"/>
              <a:t>Step 1 </a:t>
            </a:r>
            <a:r>
              <a:rPr lang="en-US" b="1" dirty="0"/>
              <a:t>- Scraping</a:t>
            </a:r>
          </a:p>
        </p:txBody>
      </p:sp>
      <p:pic>
        <p:nvPicPr>
          <p:cNvPr id="37" name="Picture 3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098A7C-4B50-1848-B478-E2B15DC11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4601"/>
            <a:ext cx="9144000" cy="1726700"/>
          </a:xfrm>
          <a:prstGeom prst="rect">
            <a:avLst/>
          </a:prstGeom>
        </p:spPr>
      </p:pic>
      <p:pic>
        <p:nvPicPr>
          <p:cNvPr id="42" name="Picture 4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A292219-DB5E-A142-B0F5-DD4941DC3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544" y="1568130"/>
            <a:ext cx="5964912" cy="3540058"/>
          </a:xfrm>
          <a:prstGeom prst="rect">
            <a:avLst/>
          </a:prstGeom>
        </p:spPr>
      </p:pic>
      <p:grpSp>
        <p:nvGrpSpPr>
          <p:cNvPr id="8" name="Google Shape;348;p13">
            <a:extLst>
              <a:ext uri="{FF2B5EF4-FFF2-40B4-BE49-F238E27FC236}">
                <a16:creationId xmlns:a16="http://schemas.microsoft.com/office/drawing/2014/main" id="{40EAE92E-016B-421D-91DB-40983BC51136}"/>
              </a:ext>
            </a:extLst>
          </p:cNvPr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9" name="Google Shape;349;p13">
              <a:extLst>
                <a:ext uri="{FF2B5EF4-FFF2-40B4-BE49-F238E27FC236}">
                  <a16:creationId xmlns:a16="http://schemas.microsoft.com/office/drawing/2014/main" id="{F29F9628-115B-472A-AC97-CB1EE59CB880}"/>
                </a:ext>
              </a:extLst>
            </p:cNvPr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50;p13">
              <a:extLst>
                <a:ext uri="{FF2B5EF4-FFF2-40B4-BE49-F238E27FC236}">
                  <a16:creationId xmlns:a16="http://schemas.microsoft.com/office/drawing/2014/main" id="{3EC14F67-AB34-453D-9723-AF14449574BF}"/>
                </a:ext>
              </a:extLst>
            </p:cNvPr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51;p13">
              <a:extLst>
                <a:ext uri="{FF2B5EF4-FFF2-40B4-BE49-F238E27FC236}">
                  <a16:creationId xmlns:a16="http://schemas.microsoft.com/office/drawing/2014/main" id="{3E688493-3981-405B-B87D-3B9316B139BC}"/>
                </a:ext>
              </a:extLst>
            </p:cNvPr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52;p13">
              <a:extLst>
                <a:ext uri="{FF2B5EF4-FFF2-40B4-BE49-F238E27FC236}">
                  <a16:creationId xmlns:a16="http://schemas.microsoft.com/office/drawing/2014/main" id="{3AAC7F3E-1D2D-4992-85AD-58583C536123}"/>
                </a:ext>
              </a:extLst>
            </p:cNvPr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53;p13">
              <a:extLst>
                <a:ext uri="{FF2B5EF4-FFF2-40B4-BE49-F238E27FC236}">
                  <a16:creationId xmlns:a16="http://schemas.microsoft.com/office/drawing/2014/main" id="{C19BF01D-3FB2-4300-B413-B2FA99DFD65E}"/>
                </a:ext>
              </a:extLst>
            </p:cNvPr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54;p13">
              <a:extLst>
                <a:ext uri="{FF2B5EF4-FFF2-40B4-BE49-F238E27FC236}">
                  <a16:creationId xmlns:a16="http://schemas.microsoft.com/office/drawing/2014/main" id="{EBF449E7-2FB3-4E64-B348-1A848F3098B1}"/>
                </a:ext>
              </a:extLst>
            </p:cNvPr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55;p13">
              <a:extLst>
                <a:ext uri="{FF2B5EF4-FFF2-40B4-BE49-F238E27FC236}">
                  <a16:creationId xmlns:a16="http://schemas.microsoft.com/office/drawing/2014/main" id="{8430BBC8-9165-45E4-BB32-55448796178D}"/>
                </a:ext>
              </a:extLst>
            </p:cNvPr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56;p13">
              <a:extLst>
                <a:ext uri="{FF2B5EF4-FFF2-40B4-BE49-F238E27FC236}">
                  <a16:creationId xmlns:a16="http://schemas.microsoft.com/office/drawing/2014/main" id="{042D3CA5-AD43-4940-8311-8B5D12A52408}"/>
                </a:ext>
              </a:extLst>
            </p:cNvPr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57;p13">
              <a:extLst>
                <a:ext uri="{FF2B5EF4-FFF2-40B4-BE49-F238E27FC236}">
                  <a16:creationId xmlns:a16="http://schemas.microsoft.com/office/drawing/2014/main" id="{A078AB95-34BB-40AC-BC51-47C0939AEBB7}"/>
                </a:ext>
              </a:extLst>
            </p:cNvPr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58;p13">
              <a:extLst>
                <a:ext uri="{FF2B5EF4-FFF2-40B4-BE49-F238E27FC236}">
                  <a16:creationId xmlns:a16="http://schemas.microsoft.com/office/drawing/2014/main" id="{DE8DBDCC-D818-447F-B496-61ABE5DF196E}"/>
                </a:ext>
              </a:extLst>
            </p:cNvPr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59;p13">
              <a:extLst>
                <a:ext uri="{FF2B5EF4-FFF2-40B4-BE49-F238E27FC236}">
                  <a16:creationId xmlns:a16="http://schemas.microsoft.com/office/drawing/2014/main" id="{65717FDF-1D0C-407C-ABD6-E7E6B78385DF}"/>
                </a:ext>
              </a:extLst>
            </p:cNvPr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60;p13">
              <a:extLst>
                <a:ext uri="{FF2B5EF4-FFF2-40B4-BE49-F238E27FC236}">
                  <a16:creationId xmlns:a16="http://schemas.microsoft.com/office/drawing/2014/main" id="{52E9E2F1-EE1D-4C80-A511-55CBBFCD5B6D}"/>
                </a:ext>
              </a:extLst>
            </p:cNvPr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61;p13">
              <a:extLst>
                <a:ext uri="{FF2B5EF4-FFF2-40B4-BE49-F238E27FC236}">
                  <a16:creationId xmlns:a16="http://schemas.microsoft.com/office/drawing/2014/main" id="{9CF6FA72-E818-4362-A443-7FAE49D95520}"/>
                </a:ext>
              </a:extLst>
            </p:cNvPr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62;p13">
              <a:extLst>
                <a:ext uri="{FF2B5EF4-FFF2-40B4-BE49-F238E27FC236}">
                  <a16:creationId xmlns:a16="http://schemas.microsoft.com/office/drawing/2014/main" id="{B408BD0D-B08A-47F5-89D4-CB88D896A52B}"/>
                </a:ext>
              </a:extLst>
            </p:cNvPr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63;p13">
              <a:extLst>
                <a:ext uri="{FF2B5EF4-FFF2-40B4-BE49-F238E27FC236}">
                  <a16:creationId xmlns:a16="http://schemas.microsoft.com/office/drawing/2014/main" id="{C68AFD73-F0B4-41AF-A6BE-BC5A7671AB8B}"/>
                </a:ext>
              </a:extLst>
            </p:cNvPr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64;p13">
              <a:extLst>
                <a:ext uri="{FF2B5EF4-FFF2-40B4-BE49-F238E27FC236}">
                  <a16:creationId xmlns:a16="http://schemas.microsoft.com/office/drawing/2014/main" id="{F408DF4A-F699-4F29-A5E1-6699ACB6FB0E}"/>
                </a:ext>
              </a:extLst>
            </p:cNvPr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65;p13">
              <a:extLst>
                <a:ext uri="{FF2B5EF4-FFF2-40B4-BE49-F238E27FC236}">
                  <a16:creationId xmlns:a16="http://schemas.microsoft.com/office/drawing/2014/main" id="{EBD3745F-AAC7-4656-AB17-B98B18A9BB48}"/>
                </a:ext>
              </a:extLst>
            </p:cNvPr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66;p13">
              <a:extLst>
                <a:ext uri="{FF2B5EF4-FFF2-40B4-BE49-F238E27FC236}">
                  <a16:creationId xmlns:a16="http://schemas.microsoft.com/office/drawing/2014/main" id="{38CDE031-B9DE-43AE-99A4-AD082A77746E}"/>
                </a:ext>
              </a:extLst>
            </p:cNvPr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67;p13">
              <a:extLst>
                <a:ext uri="{FF2B5EF4-FFF2-40B4-BE49-F238E27FC236}">
                  <a16:creationId xmlns:a16="http://schemas.microsoft.com/office/drawing/2014/main" id="{4125DF99-F1E7-4751-9044-A4D9D34295AF}"/>
                </a:ext>
              </a:extLst>
            </p:cNvPr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68;p13">
              <a:extLst>
                <a:ext uri="{FF2B5EF4-FFF2-40B4-BE49-F238E27FC236}">
                  <a16:creationId xmlns:a16="http://schemas.microsoft.com/office/drawing/2014/main" id="{167FBBF9-1562-4693-A0A8-F1B40A07E89D}"/>
                </a:ext>
              </a:extLst>
            </p:cNvPr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69;p13">
              <a:extLst>
                <a:ext uri="{FF2B5EF4-FFF2-40B4-BE49-F238E27FC236}">
                  <a16:creationId xmlns:a16="http://schemas.microsoft.com/office/drawing/2014/main" id="{024C68BB-B223-4E0C-843A-39B71528987C}"/>
                </a:ext>
              </a:extLst>
            </p:cNvPr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70;p13">
              <a:extLst>
                <a:ext uri="{FF2B5EF4-FFF2-40B4-BE49-F238E27FC236}">
                  <a16:creationId xmlns:a16="http://schemas.microsoft.com/office/drawing/2014/main" id="{14F6B343-CB3C-481B-9EFE-9C5DE1853443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71;p13">
              <a:extLst>
                <a:ext uri="{FF2B5EF4-FFF2-40B4-BE49-F238E27FC236}">
                  <a16:creationId xmlns:a16="http://schemas.microsoft.com/office/drawing/2014/main" id="{20F2ED30-02C6-4872-8CA3-D13B2C2E7E13}"/>
                </a:ext>
              </a:extLst>
            </p:cNvPr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72;p13">
              <a:extLst>
                <a:ext uri="{FF2B5EF4-FFF2-40B4-BE49-F238E27FC236}">
                  <a16:creationId xmlns:a16="http://schemas.microsoft.com/office/drawing/2014/main" id="{DD5A7414-B9EE-4E46-8D29-D942B01DD9C1}"/>
                </a:ext>
              </a:extLst>
            </p:cNvPr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73;p13">
              <a:extLst>
                <a:ext uri="{FF2B5EF4-FFF2-40B4-BE49-F238E27FC236}">
                  <a16:creationId xmlns:a16="http://schemas.microsoft.com/office/drawing/2014/main" id="{C053044E-C43B-41FE-AE88-C448936EB02B}"/>
                </a:ext>
              </a:extLst>
            </p:cNvPr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74;p13">
              <a:extLst>
                <a:ext uri="{FF2B5EF4-FFF2-40B4-BE49-F238E27FC236}">
                  <a16:creationId xmlns:a16="http://schemas.microsoft.com/office/drawing/2014/main" id="{C685CAB2-E2B0-472E-82C8-C3BBD23AF602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29EDCB6-04A9-164B-AEE4-BA0FF69A09FE}"/>
              </a:ext>
            </a:extLst>
          </p:cNvPr>
          <p:cNvSpPr/>
          <p:nvPr/>
        </p:nvSpPr>
        <p:spPr>
          <a:xfrm>
            <a:off x="478466" y="2456685"/>
            <a:ext cx="2820450" cy="233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1E2A3B3-692D-B94E-8964-55268609A68A}"/>
              </a:ext>
            </a:extLst>
          </p:cNvPr>
          <p:cNvSpPr/>
          <p:nvPr/>
        </p:nvSpPr>
        <p:spPr>
          <a:xfrm>
            <a:off x="3299995" y="2034918"/>
            <a:ext cx="1176315" cy="242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843FA61-90C9-2D45-B3F7-F99841DC9148}"/>
              </a:ext>
            </a:extLst>
          </p:cNvPr>
          <p:cNvSpPr/>
          <p:nvPr/>
        </p:nvSpPr>
        <p:spPr>
          <a:xfrm>
            <a:off x="1589544" y="1996542"/>
            <a:ext cx="4237098" cy="233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2A93B94-2F2D-4D41-9474-22C73B5643FC}"/>
              </a:ext>
            </a:extLst>
          </p:cNvPr>
          <p:cNvSpPr/>
          <p:nvPr/>
        </p:nvSpPr>
        <p:spPr>
          <a:xfrm>
            <a:off x="1638523" y="2221717"/>
            <a:ext cx="3709654" cy="2883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50" grpId="0" animBg="1"/>
      <p:bldP spid="50" grpId="1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  <a:latin typeface="Raleway" pitchFamily="2" charset="77"/>
                <a:cs typeface="Arial"/>
                <a:sym typeface="Arial"/>
              </a:rPr>
              <a:t>Data Analysis</a:t>
            </a:r>
            <a:endParaRPr lang="en-US">
              <a:solidFill>
                <a:schemeClr val="accent2">
                  <a:lumMod val="75000"/>
                </a:schemeClr>
              </a:solidFill>
              <a:latin typeface="Raleway" pitchFamily="2" charset="77"/>
              <a:cs typeface="Arial"/>
            </a:endParaRPr>
          </a:p>
        </p:txBody>
      </p:sp>
      <p:sp>
        <p:nvSpPr>
          <p:cNvPr id="35" name="Google Shape;998;p20">
            <a:extLst>
              <a:ext uri="{FF2B5EF4-FFF2-40B4-BE49-F238E27FC236}">
                <a16:creationId xmlns:a16="http://schemas.microsoft.com/office/drawing/2014/main" id="{274C49C8-8532-C844-A147-0B683DB7DCEF}"/>
              </a:ext>
            </a:extLst>
          </p:cNvPr>
          <p:cNvSpPr txBox="1">
            <a:spLocks/>
          </p:cNvSpPr>
          <p:nvPr/>
        </p:nvSpPr>
        <p:spPr>
          <a:xfrm>
            <a:off x="468081" y="1156941"/>
            <a:ext cx="5471586" cy="40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1800" b="1" u="sng" dirty="0"/>
              <a:t>Step 2 </a:t>
            </a:r>
            <a:r>
              <a:rPr lang="en-US" b="1" dirty="0"/>
              <a:t>– Dimension Reduction</a:t>
            </a:r>
          </a:p>
        </p:txBody>
      </p:sp>
      <p:grpSp>
        <p:nvGrpSpPr>
          <p:cNvPr id="8" name="Google Shape;348;p13">
            <a:extLst>
              <a:ext uri="{FF2B5EF4-FFF2-40B4-BE49-F238E27FC236}">
                <a16:creationId xmlns:a16="http://schemas.microsoft.com/office/drawing/2014/main" id="{40EAE92E-016B-421D-91DB-40983BC51136}"/>
              </a:ext>
            </a:extLst>
          </p:cNvPr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9" name="Google Shape;349;p13">
              <a:extLst>
                <a:ext uri="{FF2B5EF4-FFF2-40B4-BE49-F238E27FC236}">
                  <a16:creationId xmlns:a16="http://schemas.microsoft.com/office/drawing/2014/main" id="{F29F9628-115B-472A-AC97-CB1EE59CB880}"/>
                </a:ext>
              </a:extLst>
            </p:cNvPr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350;p13">
              <a:extLst>
                <a:ext uri="{FF2B5EF4-FFF2-40B4-BE49-F238E27FC236}">
                  <a16:creationId xmlns:a16="http://schemas.microsoft.com/office/drawing/2014/main" id="{3EC14F67-AB34-453D-9723-AF14449574BF}"/>
                </a:ext>
              </a:extLst>
            </p:cNvPr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351;p13">
              <a:extLst>
                <a:ext uri="{FF2B5EF4-FFF2-40B4-BE49-F238E27FC236}">
                  <a16:creationId xmlns:a16="http://schemas.microsoft.com/office/drawing/2014/main" id="{3E688493-3981-405B-B87D-3B9316B139BC}"/>
                </a:ext>
              </a:extLst>
            </p:cNvPr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52;p13">
              <a:extLst>
                <a:ext uri="{FF2B5EF4-FFF2-40B4-BE49-F238E27FC236}">
                  <a16:creationId xmlns:a16="http://schemas.microsoft.com/office/drawing/2014/main" id="{3AAC7F3E-1D2D-4992-85AD-58583C536123}"/>
                </a:ext>
              </a:extLst>
            </p:cNvPr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353;p13">
              <a:extLst>
                <a:ext uri="{FF2B5EF4-FFF2-40B4-BE49-F238E27FC236}">
                  <a16:creationId xmlns:a16="http://schemas.microsoft.com/office/drawing/2014/main" id="{C19BF01D-3FB2-4300-B413-B2FA99DFD65E}"/>
                </a:ext>
              </a:extLst>
            </p:cNvPr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54;p13">
              <a:extLst>
                <a:ext uri="{FF2B5EF4-FFF2-40B4-BE49-F238E27FC236}">
                  <a16:creationId xmlns:a16="http://schemas.microsoft.com/office/drawing/2014/main" id="{EBF449E7-2FB3-4E64-B348-1A848F3098B1}"/>
                </a:ext>
              </a:extLst>
            </p:cNvPr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355;p13">
              <a:extLst>
                <a:ext uri="{FF2B5EF4-FFF2-40B4-BE49-F238E27FC236}">
                  <a16:creationId xmlns:a16="http://schemas.microsoft.com/office/drawing/2014/main" id="{8430BBC8-9165-45E4-BB32-55448796178D}"/>
                </a:ext>
              </a:extLst>
            </p:cNvPr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356;p13">
              <a:extLst>
                <a:ext uri="{FF2B5EF4-FFF2-40B4-BE49-F238E27FC236}">
                  <a16:creationId xmlns:a16="http://schemas.microsoft.com/office/drawing/2014/main" id="{042D3CA5-AD43-4940-8311-8B5D12A52408}"/>
                </a:ext>
              </a:extLst>
            </p:cNvPr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57;p13">
              <a:extLst>
                <a:ext uri="{FF2B5EF4-FFF2-40B4-BE49-F238E27FC236}">
                  <a16:creationId xmlns:a16="http://schemas.microsoft.com/office/drawing/2014/main" id="{A078AB95-34BB-40AC-BC51-47C0939AEBB7}"/>
                </a:ext>
              </a:extLst>
            </p:cNvPr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358;p13">
              <a:extLst>
                <a:ext uri="{FF2B5EF4-FFF2-40B4-BE49-F238E27FC236}">
                  <a16:creationId xmlns:a16="http://schemas.microsoft.com/office/drawing/2014/main" id="{DE8DBDCC-D818-447F-B496-61ABE5DF196E}"/>
                </a:ext>
              </a:extLst>
            </p:cNvPr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359;p13">
              <a:extLst>
                <a:ext uri="{FF2B5EF4-FFF2-40B4-BE49-F238E27FC236}">
                  <a16:creationId xmlns:a16="http://schemas.microsoft.com/office/drawing/2014/main" id="{65717FDF-1D0C-407C-ABD6-E7E6B78385DF}"/>
                </a:ext>
              </a:extLst>
            </p:cNvPr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60;p13">
              <a:extLst>
                <a:ext uri="{FF2B5EF4-FFF2-40B4-BE49-F238E27FC236}">
                  <a16:creationId xmlns:a16="http://schemas.microsoft.com/office/drawing/2014/main" id="{52E9E2F1-EE1D-4C80-A511-55CBBFCD5B6D}"/>
                </a:ext>
              </a:extLst>
            </p:cNvPr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361;p13">
              <a:extLst>
                <a:ext uri="{FF2B5EF4-FFF2-40B4-BE49-F238E27FC236}">
                  <a16:creationId xmlns:a16="http://schemas.microsoft.com/office/drawing/2014/main" id="{9CF6FA72-E818-4362-A443-7FAE49D95520}"/>
                </a:ext>
              </a:extLst>
            </p:cNvPr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62;p13">
              <a:extLst>
                <a:ext uri="{FF2B5EF4-FFF2-40B4-BE49-F238E27FC236}">
                  <a16:creationId xmlns:a16="http://schemas.microsoft.com/office/drawing/2014/main" id="{B408BD0D-B08A-47F5-89D4-CB88D896A52B}"/>
                </a:ext>
              </a:extLst>
            </p:cNvPr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63;p13">
              <a:extLst>
                <a:ext uri="{FF2B5EF4-FFF2-40B4-BE49-F238E27FC236}">
                  <a16:creationId xmlns:a16="http://schemas.microsoft.com/office/drawing/2014/main" id="{C68AFD73-F0B4-41AF-A6BE-BC5A7671AB8B}"/>
                </a:ext>
              </a:extLst>
            </p:cNvPr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64;p13">
              <a:extLst>
                <a:ext uri="{FF2B5EF4-FFF2-40B4-BE49-F238E27FC236}">
                  <a16:creationId xmlns:a16="http://schemas.microsoft.com/office/drawing/2014/main" id="{F408DF4A-F699-4F29-A5E1-6699ACB6FB0E}"/>
                </a:ext>
              </a:extLst>
            </p:cNvPr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65;p13">
              <a:extLst>
                <a:ext uri="{FF2B5EF4-FFF2-40B4-BE49-F238E27FC236}">
                  <a16:creationId xmlns:a16="http://schemas.microsoft.com/office/drawing/2014/main" id="{EBD3745F-AAC7-4656-AB17-B98B18A9BB48}"/>
                </a:ext>
              </a:extLst>
            </p:cNvPr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66;p13">
              <a:extLst>
                <a:ext uri="{FF2B5EF4-FFF2-40B4-BE49-F238E27FC236}">
                  <a16:creationId xmlns:a16="http://schemas.microsoft.com/office/drawing/2014/main" id="{38CDE031-B9DE-43AE-99A4-AD082A77746E}"/>
                </a:ext>
              </a:extLst>
            </p:cNvPr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67;p13">
              <a:extLst>
                <a:ext uri="{FF2B5EF4-FFF2-40B4-BE49-F238E27FC236}">
                  <a16:creationId xmlns:a16="http://schemas.microsoft.com/office/drawing/2014/main" id="{4125DF99-F1E7-4751-9044-A4D9D34295AF}"/>
                </a:ext>
              </a:extLst>
            </p:cNvPr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68;p13">
              <a:extLst>
                <a:ext uri="{FF2B5EF4-FFF2-40B4-BE49-F238E27FC236}">
                  <a16:creationId xmlns:a16="http://schemas.microsoft.com/office/drawing/2014/main" id="{167FBBF9-1562-4693-A0A8-F1B40A07E89D}"/>
                </a:ext>
              </a:extLst>
            </p:cNvPr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69;p13">
              <a:extLst>
                <a:ext uri="{FF2B5EF4-FFF2-40B4-BE49-F238E27FC236}">
                  <a16:creationId xmlns:a16="http://schemas.microsoft.com/office/drawing/2014/main" id="{024C68BB-B223-4E0C-843A-39B71528987C}"/>
                </a:ext>
              </a:extLst>
            </p:cNvPr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70;p13">
              <a:extLst>
                <a:ext uri="{FF2B5EF4-FFF2-40B4-BE49-F238E27FC236}">
                  <a16:creationId xmlns:a16="http://schemas.microsoft.com/office/drawing/2014/main" id="{14F6B343-CB3C-481B-9EFE-9C5DE1853443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71;p13">
              <a:extLst>
                <a:ext uri="{FF2B5EF4-FFF2-40B4-BE49-F238E27FC236}">
                  <a16:creationId xmlns:a16="http://schemas.microsoft.com/office/drawing/2014/main" id="{20F2ED30-02C6-4872-8CA3-D13B2C2E7E13}"/>
                </a:ext>
              </a:extLst>
            </p:cNvPr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72;p13">
              <a:extLst>
                <a:ext uri="{FF2B5EF4-FFF2-40B4-BE49-F238E27FC236}">
                  <a16:creationId xmlns:a16="http://schemas.microsoft.com/office/drawing/2014/main" id="{DD5A7414-B9EE-4E46-8D29-D942B01DD9C1}"/>
                </a:ext>
              </a:extLst>
            </p:cNvPr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73;p13">
              <a:extLst>
                <a:ext uri="{FF2B5EF4-FFF2-40B4-BE49-F238E27FC236}">
                  <a16:creationId xmlns:a16="http://schemas.microsoft.com/office/drawing/2014/main" id="{C053044E-C43B-41FE-AE88-C448936EB02B}"/>
                </a:ext>
              </a:extLst>
            </p:cNvPr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74;p13">
              <a:extLst>
                <a:ext uri="{FF2B5EF4-FFF2-40B4-BE49-F238E27FC236}">
                  <a16:creationId xmlns:a16="http://schemas.microsoft.com/office/drawing/2014/main" id="{C685CAB2-E2B0-472E-82C8-C3BBD23AF602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905B0B-C7B7-A941-B431-394324DCB1F3}"/>
              </a:ext>
            </a:extLst>
          </p:cNvPr>
          <p:cNvGrpSpPr/>
          <p:nvPr/>
        </p:nvGrpSpPr>
        <p:grpSpPr>
          <a:xfrm>
            <a:off x="983526" y="1962520"/>
            <a:ext cx="4942887" cy="1457640"/>
            <a:chOff x="835742" y="1387848"/>
            <a:chExt cx="4942887" cy="14576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65109BE-329D-AE4E-B645-B88B75F1B379}"/>
                </a:ext>
              </a:extLst>
            </p:cNvPr>
            <p:cNvGrpSpPr/>
            <p:nvPr/>
          </p:nvGrpSpPr>
          <p:grpSpPr>
            <a:xfrm rot="21239760">
              <a:off x="4961263" y="1568350"/>
              <a:ext cx="817366" cy="1277138"/>
              <a:chOff x="4410168" y="1493863"/>
              <a:chExt cx="817366" cy="1277138"/>
            </a:xfrm>
          </p:grpSpPr>
          <p:sp>
            <p:nvSpPr>
              <p:cNvPr id="40" name="Google Shape;4874;p49">
                <a:extLst>
                  <a:ext uri="{FF2B5EF4-FFF2-40B4-BE49-F238E27FC236}">
                    <a16:creationId xmlns:a16="http://schemas.microsoft.com/office/drawing/2014/main" id="{7AC96FF1-2DEC-494D-BCCF-4954A9433BCC}"/>
                  </a:ext>
                </a:extLst>
              </p:cNvPr>
              <p:cNvSpPr/>
              <p:nvPr/>
            </p:nvSpPr>
            <p:spPr>
              <a:xfrm rot="1934410">
                <a:off x="4465542" y="1493863"/>
                <a:ext cx="761992" cy="188330"/>
              </a:xfrm>
              <a:custGeom>
                <a:avLst/>
                <a:gdLst/>
                <a:ahLst/>
                <a:cxnLst/>
                <a:rect l="l" t="t" r="r" b="b"/>
                <a:pathLst>
                  <a:path w="12652" h="3127" extrusionOk="0">
                    <a:moveTo>
                      <a:pt x="7840" y="782"/>
                    </a:moveTo>
                    <a:lnTo>
                      <a:pt x="7865" y="807"/>
                    </a:lnTo>
                    <a:lnTo>
                      <a:pt x="7889" y="831"/>
                    </a:lnTo>
                    <a:lnTo>
                      <a:pt x="7889" y="880"/>
                    </a:lnTo>
                    <a:lnTo>
                      <a:pt x="7889" y="1417"/>
                    </a:lnTo>
                    <a:lnTo>
                      <a:pt x="4763" y="1417"/>
                    </a:lnTo>
                    <a:lnTo>
                      <a:pt x="4763" y="880"/>
                    </a:lnTo>
                    <a:lnTo>
                      <a:pt x="4763" y="831"/>
                    </a:lnTo>
                    <a:lnTo>
                      <a:pt x="4787" y="807"/>
                    </a:lnTo>
                    <a:lnTo>
                      <a:pt x="4812" y="782"/>
                    </a:lnTo>
                    <a:close/>
                    <a:moveTo>
                      <a:pt x="4861" y="1"/>
                    </a:moveTo>
                    <a:lnTo>
                      <a:pt x="4690" y="25"/>
                    </a:lnTo>
                    <a:lnTo>
                      <a:pt x="4519" y="74"/>
                    </a:lnTo>
                    <a:lnTo>
                      <a:pt x="4372" y="147"/>
                    </a:lnTo>
                    <a:lnTo>
                      <a:pt x="4250" y="269"/>
                    </a:lnTo>
                    <a:lnTo>
                      <a:pt x="4128" y="392"/>
                    </a:lnTo>
                    <a:lnTo>
                      <a:pt x="4055" y="538"/>
                    </a:lnTo>
                    <a:lnTo>
                      <a:pt x="4006" y="709"/>
                    </a:lnTo>
                    <a:lnTo>
                      <a:pt x="3982" y="880"/>
                    </a:lnTo>
                    <a:lnTo>
                      <a:pt x="3982" y="1417"/>
                    </a:lnTo>
                    <a:lnTo>
                      <a:pt x="391" y="1417"/>
                    </a:lnTo>
                    <a:lnTo>
                      <a:pt x="294" y="1466"/>
                    </a:lnTo>
                    <a:lnTo>
                      <a:pt x="220" y="1491"/>
                    </a:lnTo>
                    <a:lnTo>
                      <a:pt x="147" y="1564"/>
                    </a:lnTo>
                    <a:lnTo>
                      <a:pt x="74" y="1637"/>
                    </a:lnTo>
                    <a:lnTo>
                      <a:pt x="49" y="1710"/>
                    </a:lnTo>
                    <a:lnTo>
                      <a:pt x="1" y="1808"/>
                    </a:lnTo>
                    <a:lnTo>
                      <a:pt x="1" y="1906"/>
                    </a:lnTo>
                    <a:lnTo>
                      <a:pt x="1" y="3127"/>
                    </a:lnTo>
                    <a:lnTo>
                      <a:pt x="12652" y="3127"/>
                    </a:lnTo>
                    <a:lnTo>
                      <a:pt x="12652" y="1906"/>
                    </a:lnTo>
                    <a:lnTo>
                      <a:pt x="12652" y="1808"/>
                    </a:lnTo>
                    <a:lnTo>
                      <a:pt x="12603" y="1710"/>
                    </a:lnTo>
                    <a:lnTo>
                      <a:pt x="12578" y="1637"/>
                    </a:lnTo>
                    <a:lnTo>
                      <a:pt x="12505" y="1564"/>
                    </a:lnTo>
                    <a:lnTo>
                      <a:pt x="12432" y="1491"/>
                    </a:lnTo>
                    <a:lnTo>
                      <a:pt x="12359" y="1466"/>
                    </a:lnTo>
                    <a:lnTo>
                      <a:pt x="12261" y="1417"/>
                    </a:lnTo>
                    <a:lnTo>
                      <a:pt x="8671" y="1417"/>
                    </a:lnTo>
                    <a:lnTo>
                      <a:pt x="8671" y="880"/>
                    </a:lnTo>
                    <a:lnTo>
                      <a:pt x="8646" y="709"/>
                    </a:lnTo>
                    <a:lnTo>
                      <a:pt x="8597" y="538"/>
                    </a:lnTo>
                    <a:lnTo>
                      <a:pt x="8524" y="392"/>
                    </a:lnTo>
                    <a:lnTo>
                      <a:pt x="8402" y="269"/>
                    </a:lnTo>
                    <a:lnTo>
                      <a:pt x="8280" y="147"/>
                    </a:lnTo>
                    <a:lnTo>
                      <a:pt x="8133" y="74"/>
                    </a:lnTo>
                    <a:lnTo>
                      <a:pt x="7962" y="25"/>
                    </a:lnTo>
                    <a:lnTo>
                      <a:pt x="77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41" name="Google Shape;4875;p49">
                <a:extLst>
                  <a:ext uri="{FF2B5EF4-FFF2-40B4-BE49-F238E27FC236}">
                    <a16:creationId xmlns:a16="http://schemas.microsoft.com/office/drawing/2014/main" id="{72653593-12B8-2A40-ABC7-2837B716D821}"/>
                  </a:ext>
                </a:extLst>
              </p:cNvPr>
              <p:cNvSpPr/>
              <p:nvPr/>
            </p:nvSpPr>
            <p:spPr>
              <a:xfrm>
                <a:off x="4410168" y="1906021"/>
                <a:ext cx="700199" cy="864980"/>
              </a:xfrm>
              <a:custGeom>
                <a:avLst/>
                <a:gdLst/>
                <a:ahLst/>
                <a:cxnLst/>
                <a:rect l="l" t="t" r="r" b="b"/>
                <a:pathLst>
                  <a:path w="11626" h="14362" extrusionOk="0">
                    <a:moveTo>
                      <a:pt x="2614" y="1686"/>
                    </a:moveTo>
                    <a:lnTo>
                      <a:pt x="2711" y="1710"/>
                    </a:lnTo>
                    <a:lnTo>
                      <a:pt x="2785" y="1759"/>
                    </a:lnTo>
                    <a:lnTo>
                      <a:pt x="2834" y="1857"/>
                    </a:lnTo>
                    <a:lnTo>
                      <a:pt x="2858" y="1930"/>
                    </a:lnTo>
                    <a:lnTo>
                      <a:pt x="2858" y="12432"/>
                    </a:lnTo>
                    <a:lnTo>
                      <a:pt x="2834" y="12529"/>
                    </a:lnTo>
                    <a:lnTo>
                      <a:pt x="2785" y="12603"/>
                    </a:lnTo>
                    <a:lnTo>
                      <a:pt x="2711" y="12652"/>
                    </a:lnTo>
                    <a:lnTo>
                      <a:pt x="2614" y="12676"/>
                    </a:lnTo>
                    <a:lnTo>
                      <a:pt x="2516" y="12652"/>
                    </a:lnTo>
                    <a:lnTo>
                      <a:pt x="2443" y="12603"/>
                    </a:lnTo>
                    <a:lnTo>
                      <a:pt x="2394" y="12529"/>
                    </a:lnTo>
                    <a:lnTo>
                      <a:pt x="2369" y="12432"/>
                    </a:lnTo>
                    <a:lnTo>
                      <a:pt x="2369" y="1930"/>
                    </a:lnTo>
                    <a:lnTo>
                      <a:pt x="2394" y="1857"/>
                    </a:lnTo>
                    <a:lnTo>
                      <a:pt x="2443" y="1759"/>
                    </a:lnTo>
                    <a:lnTo>
                      <a:pt x="2516" y="1710"/>
                    </a:lnTo>
                    <a:lnTo>
                      <a:pt x="2614" y="1686"/>
                    </a:lnTo>
                    <a:close/>
                    <a:moveTo>
                      <a:pt x="5813" y="1686"/>
                    </a:moveTo>
                    <a:lnTo>
                      <a:pt x="5911" y="1710"/>
                    </a:lnTo>
                    <a:lnTo>
                      <a:pt x="5984" y="1759"/>
                    </a:lnTo>
                    <a:lnTo>
                      <a:pt x="6033" y="1857"/>
                    </a:lnTo>
                    <a:lnTo>
                      <a:pt x="6057" y="1930"/>
                    </a:lnTo>
                    <a:lnTo>
                      <a:pt x="6057" y="12432"/>
                    </a:lnTo>
                    <a:lnTo>
                      <a:pt x="6033" y="12529"/>
                    </a:lnTo>
                    <a:lnTo>
                      <a:pt x="5984" y="12603"/>
                    </a:lnTo>
                    <a:lnTo>
                      <a:pt x="5911" y="12652"/>
                    </a:lnTo>
                    <a:lnTo>
                      <a:pt x="5813" y="12676"/>
                    </a:lnTo>
                    <a:lnTo>
                      <a:pt x="5715" y="12652"/>
                    </a:lnTo>
                    <a:lnTo>
                      <a:pt x="5642" y="12603"/>
                    </a:lnTo>
                    <a:lnTo>
                      <a:pt x="5593" y="12529"/>
                    </a:lnTo>
                    <a:lnTo>
                      <a:pt x="5569" y="12432"/>
                    </a:lnTo>
                    <a:lnTo>
                      <a:pt x="5569" y="1930"/>
                    </a:lnTo>
                    <a:lnTo>
                      <a:pt x="5593" y="1857"/>
                    </a:lnTo>
                    <a:lnTo>
                      <a:pt x="5642" y="1759"/>
                    </a:lnTo>
                    <a:lnTo>
                      <a:pt x="5715" y="1710"/>
                    </a:lnTo>
                    <a:lnTo>
                      <a:pt x="5813" y="1686"/>
                    </a:lnTo>
                    <a:close/>
                    <a:moveTo>
                      <a:pt x="9013" y="1686"/>
                    </a:moveTo>
                    <a:lnTo>
                      <a:pt x="9110" y="1710"/>
                    </a:lnTo>
                    <a:lnTo>
                      <a:pt x="9183" y="1759"/>
                    </a:lnTo>
                    <a:lnTo>
                      <a:pt x="9232" y="1857"/>
                    </a:lnTo>
                    <a:lnTo>
                      <a:pt x="9257" y="1930"/>
                    </a:lnTo>
                    <a:lnTo>
                      <a:pt x="9257" y="12432"/>
                    </a:lnTo>
                    <a:lnTo>
                      <a:pt x="9232" y="12529"/>
                    </a:lnTo>
                    <a:lnTo>
                      <a:pt x="9183" y="12603"/>
                    </a:lnTo>
                    <a:lnTo>
                      <a:pt x="9110" y="12652"/>
                    </a:lnTo>
                    <a:lnTo>
                      <a:pt x="9013" y="12676"/>
                    </a:lnTo>
                    <a:lnTo>
                      <a:pt x="8915" y="12652"/>
                    </a:lnTo>
                    <a:lnTo>
                      <a:pt x="8842" y="12603"/>
                    </a:lnTo>
                    <a:lnTo>
                      <a:pt x="8793" y="12529"/>
                    </a:lnTo>
                    <a:lnTo>
                      <a:pt x="8768" y="12432"/>
                    </a:lnTo>
                    <a:lnTo>
                      <a:pt x="8768" y="1930"/>
                    </a:lnTo>
                    <a:lnTo>
                      <a:pt x="8793" y="1857"/>
                    </a:lnTo>
                    <a:lnTo>
                      <a:pt x="8842" y="1759"/>
                    </a:lnTo>
                    <a:lnTo>
                      <a:pt x="8915" y="1710"/>
                    </a:lnTo>
                    <a:lnTo>
                      <a:pt x="9013" y="1686"/>
                    </a:lnTo>
                    <a:close/>
                    <a:moveTo>
                      <a:pt x="0" y="0"/>
                    </a:moveTo>
                    <a:lnTo>
                      <a:pt x="0" y="13873"/>
                    </a:lnTo>
                    <a:lnTo>
                      <a:pt x="0" y="13970"/>
                    </a:lnTo>
                    <a:lnTo>
                      <a:pt x="49" y="14068"/>
                    </a:lnTo>
                    <a:lnTo>
                      <a:pt x="74" y="14141"/>
                    </a:lnTo>
                    <a:lnTo>
                      <a:pt x="147" y="14215"/>
                    </a:lnTo>
                    <a:lnTo>
                      <a:pt x="220" y="14263"/>
                    </a:lnTo>
                    <a:lnTo>
                      <a:pt x="294" y="14312"/>
                    </a:lnTo>
                    <a:lnTo>
                      <a:pt x="391" y="14337"/>
                    </a:lnTo>
                    <a:lnTo>
                      <a:pt x="489" y="14361"/>
                    </a:lnTo>
                    <a:lnTo>
                      <a:pt x="11137" y="14361"/>
                    </a:lnTo>
                    <a:lnTo>
                      <a:pt x="11235" y="14337"/>
                    </a:lnTo>
                    <a:lnTo>
                      <a:pt x="11333" y="14312"/>
                    </a:lnTo>
                    <a:lnTo>
                      <a:pt x="11406" y="14263"/>
                    </a:lnTo>
                    <a:lnTo>
                      <a:pt x="11479" y="14215"/>
                    </a:lnTo>
                    <a:lnTo>
                      <a:pt x="11553" y="14141"/>
                    </a:lnTo>
                    <a:lnTo>
                      <a:pt x="11577" y="14068"/>
                    </a:lnTo>
                    <a:lnTo>
                      <a:pt x="11626" y="13970"/>
                    </a:lnTo>
                    <a:lnTo>
                      <a:pt x="11626" y="13873"/>
                    </a:lnTo>
                    <a:lnTo>
                      <a:pt x="116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722BD44-587F-D848-9480-33A17E8107A3}"/>
                </a:ext>
              </a:extLst>
            </p:cNvPr>
            <p:cNvSpPr/>
            <p:nvPr/>
          </p:nvSpPr>
          <p:spPr>
            <a:xfrm>
              <a:off x="1384959" y="1737187"/>
              <a:ext cx="1646606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  <a:endPara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E4CE98C-25B2-FB48-BBCC-39A1CC656941}"/>
                </a:ext>
              </a:extLst>
            </p:cNvPr>
            <p:cNvSpPr/>
            <p:nvPr/>
          </p:nvSpPr>
          <p:spPr>
            <a:xfrm>
              <a:off x="835742" y="1718189"/>
              <a:ext cx="70324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</a:t>
              </a:r>
              <a:endParaRPr lang="en-US" sz="3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04EBE8A-DBE5-0F45-BBBF-52C41597EE59}"/>
                </a:ext>
              </a:extLst>
            </p:cNvPr>
            <p:cNvSpPr/>
            <p:nvPr/>
          </p:nvSpPr>
          <p:spPr>
            <a:xfrm>
              <a:off x="2294096" y="1610776"/>
              <a:ext cx="56938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ME</a:t>
              </a:r>
              <a:endParaRPr lang="en-U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CB3EC7B-8EE6-D04E-9A24-BD465252682A}"/>
                </a:ext>
              </a:extLst>
            </p:cNvPr>
            <p:cNvSpPr/>
            <p:nvPr/>
          </p:nvSpPr>
          <p:spPr>
            <a:xfrm>
              <a:off x="929830" y="1387848"/>
              <a:ext cx="171056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6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which</a:t>
              </a:r>
              <a:endParaRPr lang="en-US" sz="3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Striped Right Arrow 3">
              <a:extLst>
                <a:ext uri="{FF2B5EF4-FFF2-40B4-BE49-F238E27FC236}">
                  <a16:creationId xmlns:a16="http://schemas.microsoft.com/office/drawing/2014/main" id="{41266607-19D3-0E4A-AF59-B3D75B833E05}"/>
                </a:ext>
              </a:extLst>
            </p:cNvPr>
            <p:cNvSpPr/>
            <p:nvPr/>
          </p:nvSpPr>
          <p:spPr>
            <a:xfrm>
              <a:off x="3061220" y="1675289"/>
              <a:ext cx="1782319" cy="413406"/>
            </a:xfrm>
            <a:prstGeom prst="striped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247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oler template">
  <a:themeElements>
    <a:clrScheme name="Custom 12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87A5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1285</Words>
  <Application>Microsoft Macintosh PowerPoint</Application>
  <PresentationFormat>On-screen Show (16:9)</PresentationFormat>
  <Paragraphs>183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Raleway Thin</vt:lpstr>
      <vt:lpstr>Oswald</vt:lpstr>
      <vt:lpstr>Calibri</vt:lpstr>
      <vt:lpstr>Barlow SemiBold</vt:lpstr>
      <vt:lpstr>Lato</vt:lpstr>
      <vt:lpstr>Abadi</vt:lpstr>
      <vt:lpstr>Arial</vt:lpstr>
      <vt:lpstr>Wingdings</vt:lpstr>
      <vt:lpstr>Barlow</vt:lpstr>
      <vt:lpstr>Raleway </vt:lpstr>
      <vt:lpstr>Barlow Light</vt:lpstr>
      <vt:lpstr>Raleway</vt:lpstr>
      <vt:lpstr>Gaoler template</vt:lpstr>
      <vt:lpstr>CRAIGSLIST RESUME MATCHING 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Data Analysis</vt:lpstr>
      <vt:lpstr>Data Analysis</vt:lpstr>
      <vt:lpstr>Data Analysis</vt:lpstr>
      <vt:lpstr>Data Analysis</vt:lpstr>
      <vt:lpstr>Data Analysis</vt:lpstr>
      <vt:lpstr>Data Analysis </vt:lpstr>
      <vt:lpstr>Transportation</vt:lpstr>
      <vt:lpstr>Data Analysis</vt:lpstr>
      <vt:lpstr>PowerPoint Presentation</vt:lpstr>
      <vt:lpstr>PowerPoint Presentation</vt:lpstr>
      <vt:lpstr>Job Post</vt:lpstr>
      <vt:lpstr>Matching Resumes</vt:lpstr>
      <vt:lpstr>Resume</vt:lpstr>
      <vt:lpstr>Matching Jobs</vt:lpstr>
      <vt:lpstr>Impact</vt:lpstr>
      <vt:lpstr>PowerPoint Presentation</vt:lpstr>
      <vt:lpstr>Future Scope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CRAIGSLIST RESUME MATCHING</dc:title>
  <dc:creator>Zainab Aljaroudi</dc:creator>
  <cp:lastModifiedBy>Ryan Egbert</cp:lastModifiedBy>
  <cp:revision>1</cp:revision>
  <dcterms:modified xsi:type="dcterms:W3CDTF">2021-12-08T17:41:34Z</dcterms:modified>
</cp:coreProperties>
</file>